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5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6858000" cx="12192000"/>
  <p:notesSz cx="6889750" cy="10021875"/>
  <p:embeddedFontLst>
    <p:embeddedFont>
      <p:font typeface="Montserrat SemiBold"/>
      <p:regular r:id="rId36"/>
      <p:bold r:id="rId37"/>
      <p:italic r:id="rId38"/>
      <p:boldItalic r:id="rId39"/>
    </p:embeddedFont>
    <p:embeddedFont>
      <p:font typeface="Montserra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g2KBHIuCQhrJLpmqYfpNroIqOB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61CD990-040A-4D45-B504-FA4A5AC043C3}">
  <a:tblStyle styleId="{861CD990-040A-4D45-B504-FA4A5AC043C3}" styleName="Table_0">
    <a:wholeTbl>
      <a:tcTxStyle b="off" i="off">
        <a:font>
          <a:latin typeface="Calibri"/>
          <a:ea typeface="Calibri"/>
          <a:cs typeface="Calibri"/>
        </a:font>
        <a:schemeClr val="dk1"/>
      </a:tcTxStyle>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tcStyle>
        <a:tcBdr>
          <a:top>
            <a:ln cap="flat" cmpd="sng" w="9525">
              <a:solidFill>
                <a:schemeClr val="accent3"/>
              </a:solidFill>
              <a:prstDash val="solid"/>
              <a:round/>
              <a:headEnd len="sm" w="sm" type="none"/>
              <a:tailEnd len="sm" w="sm" type="none"/>
            </a:ln>
          </a:top>
          <a:bottom>
            <a:ln cap="flat" cmpd="sng" w="9525">
              <a:solidFill>
                <a:schemeClr val="accent3"/>
              </a:solidFill>
              <a:prstDash val="solid"/>
              <a:round/>
              <a:headEnd len="sm" w="sm" type="none"/>
              <a:tailEnd len="sm" w="sm" type="none"/>
            </a:ln>
          </a:bottom>
        </a:tcBdr>
      </a:tcStyle>
    </a:band1H>
    <a:band2H>
      <a:tcTxStyle b="off" i="off"/>
    </a:band2H>
    <a:band1V>
      <a:tcTxStyle b="off"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cBdr>
      </a:tcStyle>
    </a:band1V>
    <a:band2V>
      <a:tcTxStyle b="off" i="off"/>
      <a:tcStyle>
        <a:tcBdr>
          <a:left>
            <a:ln cap="flat" cmpd="sng" w="9525">
              <a:solidFill>
                <a:schemeClr val="accent3"/>
              </a:solidFill>
              <a:prstDash val="solid"/>
              <a:round/>
              <a:headEnd len="sm" w="sm" type="none"/>
              <a:tailEnd len="sm" w="sm" type="none"/>
            </a:ln>
          </a:left>
          <a:right>
            <a:ln cap="flat" cmpd="sng" w="9525">
              <a:solidFill>
                <a:schemeClr val="accent3"/>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3"/>
              </a:solidFill>
              <a:prstDash val="solid"/>
              <a:round/>
              <a:headEnd len="sm" w="sm" type="none"/>
              <a:tailEnd len="sm" w="sm" type="none"/>
            </a:ln>
          </a:top>
        </a:tcBdr>
      </a:tcStyle>
    </a:lastRow>
    <a:seCell>
      <a:tcTxStyle b="off" i="off"/>
    </a:seCell>
    <a:swCell>
      <a:tcTxStyle b="off" i="off"/>
    </a:swCell>
    <a:firstRow>
      <a:tcTxStyle b="on" i="off">
        <a:font>
          <a:latin typeface="Calibri"/>
          <a:ea typeface="Calibri"/>
          <a:cs typeface="Calibri"/>
        </a:font>
        <a:schemeClr val="lt1"/>
      </a:tcTxStyle>
      <a:tcStyle>
        <a:fill>
          <a:solidFill>
            <a:schemeClr val="accent3"/>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20" Type="http://schemas.openxmlformats.org/officeDocument/2006/relationships/slide" Target="slides/slide14.xml"/><Relationship Id="rId42" Type="http://schemas.openxmlformats.org/officeDocument/2006/relationships/font" Target="fonts/Montserrat-italic.fntdata"/><Relationship Id="rId41" Type="http://schemas.openxmlformats.org/officeDocument/2006/relationships/font" Target="fonts/Montserrat-bold.fntdata"/><Relationship Id="rId22" Type="http://schemas.openxmlformats.org/officeDocument/2006/relationships/slide" Target="slides/slide16.xml"/><Relationship Id="rId44" Type="http://customschemas.google.com/relationships/presentationmetadata" Target="metadata"/><Relationship Id="rId21" Type="http://schemas.openxmlformats.org/officeDocument/2006/relationships/slide" Target="slides/slide15.xml"/><Relationship Id="rId43" Type="http://schemas.openxmlformats.org/officeDocument/2006/relationships/font" Target="fonts/Montserrat-boldItalic.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MontserratSemiBold-bold.fntdata"/><Relationship Id="rId14" Type="http://schemas.openxmlformats.org/officeDocument/2006/relationships/slide" Target="slides/slide8.xml"/><Relationship Id="rId36" Type="http://schemas.openxmlformats.org/officeDocument/2006/relationships/font" Target="fonts/MontserratSemiBold-regular.fntdata"/><Relationship Id="rId17" Type="http://schemas.openxmlformats.org/officeDocument/2006/relationships/slide" Target="slides/slide11.xml"/><Relationship Id="rId39" Type="http://schemas.openxmlformats.org/officeDocument/2006/relationships/font" Target="fonts/MontserratSemiBold-boldItalic.fntdata"/><Relationship Id="rId16" Type="http://schemas.openxmlformats.org/officeDocument/2006/relationships/slide" Target="slides/slide10.xml"/><Relationship Id="rId38" Type="http://schemas.openxmlformats.org/officeDocument/2006/relationships/font" Target="fonts/MontserratSemi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5558" cy="502835"/>
          </a:xfrm>
          <a:prstGeom prst="rect">
            <a:avLst/>
          </a:prstGeom>
          <a:noFill/>
          <a:ln>
            <a:noFill/>
          </a:ln>
        </p:spPr>
        <p:txBody>
          <a:bodyPr anchorCtr="0" anchor="t" bIns="48300" lIns="96625" spcFirstLastPara="1" rIns="96625" wrap="square" tIns="4830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02597" y="0"/>
            <a:ext cx="2985558" cy="502835"/>
          </a:xfrm>
          <a:prstGeom prst="rect">
            <a:avLst/>
          </a:prstGeom>
          <a:noFill/>
          <a:ln>
            <a:noFill/>
          </a:ln>
        </p:spPr>
        <p:txBody>
          <a:bodyPr anchorCtr="0" anchor="t" bIns="48300" lIns="96625" spcFirstLastPara="1" rIns="96625" wrap="square" tIns="48300">
            <a:noAutofit/>
          </a:bodyPr>
          <a:lstStyle>
            <a:lvl1pPr lvl="0" marR="0" rtl="0" algn="r">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519055"/>
            <a:ext cx="2985558" cy="502834"/>
          </a:xfrm>
          <a:prstGeom prst="rect">
            <a:avLst/>
          </a:prstGeom>
          <a:noFill/>
          <a:ln>
            <a:noFill/>
          </a:ln>
        </p:spPr>
        <p:txBody>
          <a:bodyPr anchorCtr="0" anchor="b" bIns="48300" lIns="96625" spcFirstLastPara="1" rIns="96625" wrap="square" tIns="48300">
            <a:noAutofit/>
          </a:bodyPr>
          <a:lstStyle>
            <a:lvl1pPr lvl="0" marR="0" rtl="0" algn="l">
              <a:lnSpc>
                <a:spcPct val="100000"/>
              </a:lnSpc>
              <a:spcBef>
                <a:spcPts val="0"/>
              </a:spcBef>
              <a:spcAft>
                <a:spcPts val="0"/>
              </a:spcAft>
              <a:buClr>
                <a:srgbClr val="000000"/>
              </a:buClr>
              <a:buSzPts val="1400"/>
              <a:buFont typeface="Arial"/>
              <a:buNone/>
              <a:defRPr b="0" i="0" sz="1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marR="0" rtl="0" algn="r">
              <a:lnSpc>
                <a:spcPct val="100000"/>
              </a:lnSpc>
              <a:spcBef>
                <a:spcPts val="0"/>
              </a:spcBef>
              <a:spcAft>
                <a:spcPts val="0"/>
              </a:spcAft>
              <a:buClr>
                <a:srgbClr val="000000"/>
              </a:buClr>
              <a:buSzPts val="1300"/>
              <a:buFont typeface="Arial"/>
              <a:buNone/>
            </a:pPr>
            <a:fld id="{00000000-1234-1234-1234-123412341234}" type="slidenum">
              <a:rPr b="0" i="0" lang="en-GB"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09" name="Google Shape;109;p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241" name="Google Shape;241;p1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261" name="Google Shape;261;p1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281" name="Google Shape;281;p1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01" name="Google Shape;301;p1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21" name="Google Shape;321;p1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41" name="Google Shape;341;p1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51" name="Google Shape;351;p1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2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59" name="Google Shape;359;p2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2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67" name="Google Shape;367;p2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p2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76" name="Google Shape;376;p2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13" name="Google Shape;113;p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p2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84" name="Google Shape;384;p23: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4: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4: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392" name="Google Shape;392;p24: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2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2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00" name="Google Shape;400;p25: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2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p2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08" name="Google Shape;408;p26: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16" name="Google Shape;416;p27: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2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2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24" name="Google Shape;424;p28: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32" name="Google Shape;432;p29: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3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40" name="Google Shape;440;p30: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1: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31: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48" name="Google Shape;448;p31: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32: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5" name="Google Shape;455;p32: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456" name="Google Shape;456;p32:notes"/>
          <p:cNvSpPr txBox="1"/>
          <p:nvPr>
            <p:ph idx="12" type="sldNum"/>
          </p:nvPr>
        </p:nvSpPr>
        <p:spPr>
          <a:xfrm>
            <a:off x="3902597" y="9519055"/>
            <a:ext cx="2985558" cy="502834"/>
          </a:xfrm>
          <a:prstGeom prst="rect">
            <a:avLst/>
          </a:prstGeom>
          <a:noFill/>
          <a:ln>
            <a:noFill/>
          </a:ln>
        </p:spPr>
        <p:txBody>
          <a:bodyPr anchorCtr="0" anchor="b" bIns="48300" lIns="96625" spcFirstLastPara="1" rIns="96625" wrap="square" tIns="483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25" name="Google Shape;125;p3: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33" name="Google Shape;133;p5: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41" name="Google Shape;141;p6: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61" name="Google Shape;161;p7: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181" name="Google Shape;181;p8: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201" name="Google Shape;201;p9: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0:notes"/>
          <p:cNvSpPr txBox="1"/>
          <p:nvPr>
            <p:ph idx="1" type="body"/>
          </p:nvPr>
        </p:nvSpPr>
        <p:spPr>
          <a:xfrm>
            <a:off x="688975" y="4823034"/>
            <a:ext cx="5511800" cy="3946118"/>
          </a:xfrm>
          <a:prstGeom prst="rect">
            <a:avLst/>
          </a:prstGeom>
          <a:noFill/>
          <a:ln>
            <a:noFill/>
          </a:ln>
        </p:spPr>
        <p:txBody>
          <a:bodyPr anchorCtr="0" anchor="t" bIns="48300" lIns="96625" spcFirstLastPara="1" rIns="96625" wrap="square" tIns="48300">
            <a:noAutofit/>
          </a:bodyPr>
          <a:lstStyle/>
          <a:p>
            <a:pPr indent="0" lvl="0" marL="0" rtl="0" algn="l">
              <a:lnSpc>
                <a:spcPct val="100000"/>
              </a:lnSpc>
              <a:spcBef>
                <a:spcPts val="0"/>
              </a:spcBef>
              <a:spcAft>
                <a:spcPts val="0"/>
              </a:spcAft>
              <a:buSzPts val="1400"/>
              <a:buNone/>
            </a:pPr>
            <a:r>
              <a:t/>
            </a:r>
            <a:endParaRPr/>
          </a:p>
        </p:txBody>
      </p:sp>
      <p:sp>
        <p:nvSpPr>
          <p:cNvPr id="221" name="Google Shape;221;p10:notes"/>
          <p:cNvSpPr/>
          <p:nvPr>
            <p:ph idx="2" type="sldImg"/>
          </p:nvPr>
        </p:nvSpPr>
        <p:spPr>
          <a:xfrm>
            <a:off x="438150" y="1252538"/>
            <a:ext cx="6013450" cy="3382962"/>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5.png"/><Relationship Id="rId4" Type="http://schemas.openxmlformats.org/officeDocument/2006/relationships/image" Target="../media/image1.png"/><Relationship Id="rId5"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Cover Slide 2">
    <p:spTree>
      <p:nvGrpSpPr>
        <p:cNvPr id="14" name="Shape 14"/>
        <p:cNvGrpSpPr/>
        <p:nvPr/>
      </p:nvGrpSpPr>
      <p:grpSpPr>
        <a:xfrm>
          <a:off x="0" y="0"/>
          <a:ext cx="0" cy="0"/>
          <a:chOff x="0" y="0"/>
          <a:chExt cx="0" cy="0"/>
        </a:xfrm>
      </p:grpSpPr>
      <p:sp>
        <p:nvSpPr>
          <p:cNvPr id="15" name="Google Shape;15;p34"/>
          <p:cNvSpPr/>
          <p:nvPr/>
        </p:nvSpPr>
        <p:spPr>
          <a:xfrm>
            <a:off x="8131154" y="1077920"/>
            <a:ext cx="4060846" cy="4060846"/>
          </a:xfrm>
          <a:prstGeom prst="teardrop">
            <a:avLst>
              <a:gd fmla="val 100000" name="adj"/>
            </a:avLst>
          </a:prstGeom>
          <a:blipFill rotWithShape="1">
            <a:blip r:embed="rId2">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 name="Google Shape;16;p34"/>
          <p:cNvSpPr/>
          <p:nvPr/>
        </p:nvSpPr>
        <p:spPr>
          <a:xfrm>
            <a:off x="5030992" y="160962"/>
            <a:ext cx="3202079" cy="3202079"/>
          </a:xfrm>
          <a:prstGeom prst="teardrop">
            <a:avLst>
              <a:gd fmla="val 100000" name="adj"/>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7" name="Google Shape;17;p34"/>
          <p:cNvGrpSpPr/>
          <p:nvPr/>
        </p:nvGrpSpPr>
        <p:grpSpPr>
          <a:xfrm>
            <a:off x="838200" y="1540041"/>
            <a:ext cx="3830855" cy="3830855"/>
            <a:chOff x="838200" y="1540041"/>
            <a:chExt cx="3830855" cy="3830855"/>
          </a:xfrm>
        </p:grpSpPr>
        <p:sp>
          <p:nvSpPr>
            <p:cNvPr id="18" name="Google Shape;18;p34"/>
            <p:cNvSpPr/>
            <p:nvPr/>
          </p:nvSpPr>
          <p:spPr>
            <a:xfrm rot="10800000">
              <a:off x="838200" y="1540041"/>
              <a:ext cx="3830855" cy="3830855"/>
            </a:xfrm>
            <a:prstGeom prst="teardrop">
              <a:avLst>
                <a:gd fmla="val 100000" name="adj"/>
              </a:avLst>
            </a:prstGeom>
            <a:solidFill>
              <a:srgbClr val="35C2E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p34"/>
            <p:cNvSpPr txBox="1"/>
            <p:nvPr/>
          </p:nvSpPr>
          <p:spPr>
            <a:xfrm>
              <a:off x="1049956" y="3023873"/>
              <a:ext cx="3555295" cy="780594"/>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90000"/>
                </a:lnSpc>
                <a:spcBef>
                  <a:spcPts val="0"/>
                </a:spcBef>
                <a:spcAft>
                  <a:spcPts val="0"/>
                </a:spcAft>
                <a:buClr>
                  <a:srgbClr val="193560"/>
                </a:buClr>
                <a:buSzPct val="100000"/>
                <a:buFont typeface="Montserrat"/>
                <a:buNone/>
              </a:pPr>
              <a:r>
                <a:rPr b="1" i="0" lang="en-GB" sz="3200" u="none" cap="none" strike="noStrike">
                  <a:solidFill>
                    <a:srgbClr val="193560"/>
                  </a:solidFill>
                  <a:latin typeface="Montserrat"/>
                  <a:ea typeface="Montserrat"/>
                  <a:cs typeface="Montserrat"/>
                  <a:sym typeface="Montserrat"/>
                </a:rPr>
                <a:t>Just Good Work</a:t>
              </a:r>
              <a:endParaRPr b="0" i="0" sz="1400" u="none" cap="none" strike="noStrike">
                <a:solidFill>
                  <a:srgbClr val="000000"/>
                </a:solidFill>
                <a:latin typeface="Arial"/>
                <a:ea typeface="Arial"/>
                <a:cs typeface="Arial"/>
                <a:sym typeface="Arial"/>
              </a:endParaRPr>
            </a:p>
          </p:txBody>
        </p:sp>
        <p:sp>
          <p:nvSpPr>
            <p:cNvPr id="20" name="Google Shape;20;p34"/>
            <p:cNvSpPr txBox="1"/>
            <p:nvPr/>
          </p:nvSpPr>
          <p:spPr>
            <a:xfrm>
              <a:off x="1107705" y="3940992"/>
              <a:ext cx="3497545" cy="512785"/>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SzPts val="2400"/>
                <a:buFont typeface="Montserrat"/>
                <a:buNone/>
              </a:pPr>
              <a:r>
                <a:rPr b="1" i="0" lang="en-GB" sz="2400" u="none" cap="none" strike="noStrike">
                  <a:solidFill>
                    <a:schemeClr val="lt1"/>
                  </a:solidFill>
                  <a:latin typeface="Montserrat"/>
                  <a:ea typeface="Montserrat"/>
                  <a:cs typeface="Montserrat"/>
                  <a:sym typeface="Montserrat"/>
                </a:rPr>
                <a:t>Seasonal Worker Scheme Resources </a:t>
              </a:r>
              <a:r>
                <a:rPr b="1" lang="en-GB" sz="2400">
                  <a:solidFill>
                    <a:schemeClr val="lt1"/>
                  </a:solidFill>
                  <a:latin typeface="Montserrat"/>
                  <a:ea typeface="Montserrat"/>
                  <a:cs typeface="Montserrat"/>
                  <a:sym typeface="Montserrat"/>
                </a:rPr>
                <a:t>2024</a:t>
              </a:r>
              <a:endParaRPr b="0" i="0" sz="1400" u="none" cap="none" strike="noStrike">
                <a:solidFill>
                  <a:srgbClr val="000000"/>
                </a:solidFill>
                <a:latin typeface="Arial"/>
                <a:ea typeface="Arial"/>
                <a:cs typeface="Arial"/>
                <a:sym typeface="Arial"/>
              </a:endParaRPr>
            </a:p>
          </p:txBody>
        </p:sp>
      </p:grpSp>
      <p:pic>
        <p:nvPicPr>
          <p:cNvPr id="21" name="Google Shape;21;p34"/>
          <p:cNvPicPr preferRelativeResize="0"/>
          <p:nvPr/>
        </p:nvPicPr>
        <p:blipFill rotWithShape="1">
          <a:blip r:embed="rId4">
            <a:alphaModFix/>
          </a:blip>
          <a:srcRect b="0" l="0" r="0" t="0"/>
          <a:stretch/>
        </p:blipFill>
        <p:spPr>
          <a:xfrm>
            <a:off x="9518489" y="5462983"/>
            <a:ext cx="2217241" cy="1152613"/>
          </a:xfrm>
          <a:prstGeom prst="rect">
            <a:avLst/>
          </a:prstGeom>
          <a:noFill/>
          <a:ln>
            <a:noFill/>
          </a:ln>
        </p:spPr>
      </p:pic>
      <p:sp>
        <p:nvSpPr>
          <p:cNvPr id="22" name="Google Shape;22;p34"/>
          <p:cNvSpPr/>
          <p:nvPr/>
        </p:nvSpPr>
        <p:spPr>
          <a:xfrm>
            <a:off x="4389118" y="3494960"/>
            <a:ext cx="3323926" cy="3323926"/>
          </a:xfrm>
          <a:prstGeom prst="teardrop">
            <a:avLst>
              <a:gd fmla="val 100000" name="adj"/>
            </a:avLst>
          </a:prstGeom>
          <a:blipFill rotWithShape="1">
            <a:blip r:embed="rId5">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44"/>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44"/>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4"/>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4"/>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0" name="Shape 80"/>
        <p:cNvGrpSpPr/>
        <p:nvPr/>
      </p:nvGrpSpPr>
      <p:grpSpPr>
        <a:xfrm>
          <a:off x="0" y="0"/>
          <a:ext cx="0" cy="0"/>
          <a:chOff x="0" y="0"/>
          <a:chExt cx="0" cy="0"/>
        </a:xfrm>
      </p:grpSpPr>
      <p:sp>
        <p:nvSpPr>
          <p:cNvPr id="81" name="Google Shape;81;p45"/>
          <p:cNvSpPr txBox="1"/>
          <p:nvPr>
            <p:ph type="title"/>
          </p:nvPr>
        </p:nvSpPr>
        <p:spPr>
          <a:xfrm>
            <a:off x="304800" y="182033"/>
            <a:ext cx="2005542" cy="7747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1333"/>
              <a:buFont typeface="Calibri"/>
              <a:buNone/>
              <a:defRPr b="1" sz="1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5"/>
          <p:cNvSpPr txBox="1"/>
          <p:nvPr>
            <p:ph idx="1" type="body"/>
          </p:nvPr>
        </p:nvSpPr>
        <p:spPr>
          <a:xfrm>
            <a:off x="2383367" y="182034"/>
            <a:ext cx="3407833" cy="3902075"/>
          </a:xfrm>
          <a:prstGeom prst="rect">
            <a:avLst/>
          </a:prstGeom>
          <a:noFill/>
          <a:ln>
            <a:noFill/>
          </a:ln>
        </p:spPr>
        <p:txBody>
          <a:bodyPr anchorCtr="0" anchor="t" bIns="45700" lIns="91425" spcFirstLastPara="1" rIns="91425" wrap="square" tIns="45700">
            <a:normAutofit/>
          </a:bodyPr>
          <a:lstStyle>
            <a:lvl1pPr indent="-364045" lvl="0" marL="457200" algn="l">
              <a:lnSpc>
                <a:spcPct val="100000"/>
              </a:lnSpc>
              <a:spcBef>
                <a:spcPts val="427"/>
              </a:spcBef>
              <a:spcAft>
                <a:spcPts val="0"/>
              </a:spcAft>
              <a:buClr>
                <a:schemeClr val="dk1"/>
              </a:buClr>
              <a:buSzPts val="2133"/>
              <a:buChar char="•"/>
              <a:defRPr sz="2133"/>
            </a:lvl1pPr>
            <a:lvl2pPr indent="-347154" lvl="1" marL="914400" algn="l">
              <a:lnSpc>
                <a:spcPct val="100000"/>
              </a:lnSpc>
              <a:spcBef>
                <a:spcPts val="373"/>
              </a:spcBef>
              <a:spcAft>
                <a:spcPts val="0"/>
              </a:spcAft>
              <a:buClr>
                <a:schemeClr val="dk1"/>
              </a:buClr>
              <a:buSzPts val="1867"/>
              <a:buChar char="–"/>
              <a:defRPr sz="1867"/>
            </a:lvl2pPr>
            <a:lvl3pPr indent="-330200" lvl="2" marL="1371600" algn="l">
              <a:lnSpc>
                <a:spcPct val="100000"/>
              </a:lnSpc>
              <a:spcBef>
                <a:spcPts val="320"/>
              </a:spcBef>
              <a:spcAft>
                <a:spcPts val="0"/>
              </a:spcAft>
              <a:buClr>
                <a:schemeClr val="dk1"/>
              </a:buClr>
              <a:buSzPts val="1600"/>
              <a:buChar char="•"/>
              <a:defRPr sz="1600"/>
            </a:lvl3pPr>
            <a:lvl4pPr indent="-313245" lvl="3" marL="1828800" algn="l">
              <a:lnSpc>
                <a:spcPct val="100000"/>
              </a:lnSpc>
              <a:spcBef>
                <a:spcPts val="267"/>
              </a:spcBef>
              <a:spcAft>
                <a:spcPts val="0"/>
              </a:spcAft>
              <a:buClr>
                <a:schemeClr val="dk1"/>
              </a:buClr>
              <a:buSzPts val="1333"/>
              <a:buChar char="–"/>
              <a:defRPr sz="1333"/>
            </a:lvl4pPr>
            <a:lvl5pPr indent="-313245" lvl="4" marL="2286000" algn="l">
              <a:lnSpc>
                <a:spcPct val="100000"/>
              </a:lnSpc>
              <a:spcBef>
                <a:spcPts val="267"/>
              </a:spcBef>
              <a:spcAft>
                <a:spcPts val="0"/>
              </a:spcAft>
              <a:buClr>
                <a:schemeClr val="dk1"/>
              </a:buClr>
              <a:buSzPts val="1333"/>
              <a:buChar char="»"/>
              <a:defRPr sz="1333"/>
            </a:lvl5pPr>
            <a:lvl6pPr indent="-313245" lvl="5" marL="2743200" algn="l">
              <a:lnSpc>
                <a:spcPct val="100000"/>
              </a:lnSpc>
              <a:spcBef>
                <a:spcPts val="267"/>
              </a:spcBef>
              <a:spcAft>
                <a:spcPts val="0"/>
              </a:spcAft>
              <a:buClr>
                <a:schemeClr val="dk1"/>
              </a:buClr>
              <a:buSzPts val="1333"/>
              <a:buChar char="•"/>
              <a:defRPr sz="1333"/>
            </a:lvl6pPr>
            <a:lvl7pPr indent="-313245" lvl="6" marL="3200400" algn="l">
              <a:lnSpc>
                <a:spcPct val="100000"/>
              </a:lnSpc>
              <a:spcBef>
                <a:spcPts val="267"/>
              </a:spcBef>
              <a:spcAft>
                <a:spcPts val="0"/>
              </a:spcAft>
              <a:buClr>
                <a:schemeClr val="dk1"/>
              </a:buClr>
              <a:buSzPts val="1333"/>
              <a:buChar char="•"/>
              <a:defRPr sz="1333"/>
            </a:lvl7pPr>
            <a:lvl8pPr indent="-313245" lvl="7" marL="3657600" algn="l">
              <a:lnSpc>
                <a:spcPct val="100000"/>
              </a:lnSpc>
              <a:spcBef>
                <a:spcPts val="267"/>
              </a:spcBef>
              <a:spcAft>
                <a:spcPts val="0"/>
              </a:spcAft>
              <a:buClr>
                <a:schemeClr val="dk1"/>
              </a:buClr>
              <a:buSzPts val="1333"/>
              <a:buChar char="•"/>
              <a:defRPr sz="1333"/>
            </a:lvl8pPr>
            <a:lvl9pPr indent="-313245" lvl="8" marL="4114800" algn="l">
              <a:lnSpc>
                <a:spcPct val="100000"/>
              </a:lnSpc>
              <a:spcBef>
                <a:spcPts val="267"/>
              </a:spcBef>
              <a:spcAft>
                <a:spcPts val="0"/>
              </a:spcAft>
              <a:buClr>
                <a:schemeClr val="dk1"/>
              </a:buClr>
              <a:buSzPts val="1333"/>
              <a:buChar char="•"/>
              <a:defRPr sz="1333"/>
            </a:lvl9pPr>
          </a:lstStyle>
          <a:p/>
        </p:txBody>
      </p:sp>
      <p:sp>
        <p:nvSpPr>
          <p:cNvPr id="83" name="Google Shape;83;p45"/>
          <p:cNvSpPr txBox="1"/>
          <p:nvPr>
            <p:ph idx="2" type="body"/>
          </p:nvPr>
        </p:nvSpPr>
        <p:spPr>
          <a:xfrm>
            <a:off x="304800" y="956734"/>
            <a:ext cx="2005542" cy="31273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87"/>
              </a:spcBef>
              <a:spcAft>
                <a:spcPts val="0"/>
              </a:spcAft>
              <a:buClr>
                <a:schemeClr val="dk1"/>
              </a:buClr>
              <a:buSzPts val="933"/>
              <a:buNone/>
              <a:defRPr sz="933"/>
            </a:lvl1pPr>
            <a:lvl2pPr indent="-228600" lvl="1" marL="914400" algn="l">
              <a:lnSpc>
                <a:spcPct val="100000"/>
              </a:lnSpc>
              <a:spcBef>
                <a:spcPts val="160"/>
              </a:spcBef>
              <a:spcAft>
                <a:spcPts val="0"/>
              </a:spcAft>
              <a:buClr>
                <a:schemeClr val="dk1"/>
              </a:buClr>
              <a:buSzPts val="800"/>
              <a:buNone/>
              <a:defRPr sz="800"/>
            </a:lvl2pPr>
            <a:lvl3pPr indent="-228600" lvl="2" marL="1371600" algn="l">
              <a:lnSpc>
                <a:spcPct val="100000"/>
              </a:lnSpc>
              <a:spcBef>
                <a:spcPts val="133"/>
              </a:spcBef>
              <a:spcAft>
                <a:spcPts val="0"/>
              </a:spcAft>
              <a:buClr>
                <a:schemeClr val="dk1"/>
              </a:buClr>
              <a:buSzPts val="667"/>
              <a:buNone/>
              <a:defRPr sz="667"/>
            </a:lvl3pPr>
            <a:lvl4pPr indent="-228600" lvl="3" marL="1828800" algn="l">
              <a:lnSpc>
                <a:spcPct val="100000"/>
              </a:lnSpc>
              <a:spcBef>
                <a:spcPts val="120"/>
              </a:spcBef>
              <a:spcAft>
                <a:spcPts val="0"/>
              </a:spcAft>
              <a:buClr>
                <a:schemeClr val="dk1"/>
              </a:buClr>
              <a:buSzPts val="600"/>
              <a:buNone/>
              <a:defRPr sz="600"/>
            </a:lvl4pPr>
            <a:lvl5pPr indent="-228600" lvl="4" marL="2286000" algn="l">
              <a:lnSpc>
                <a:spcPct val="100000"/>
              </a:lnSpc>
              <a:spcBef>
                <a:spcPts val="120"/>
              </a:spcBef>
              <a:spcAft>
                <a:spcPts val="0"/>
              </a:spcAft>
              <a:buClr>
                <a:schemeClr val="dk1"/>
              </a:buClr>
              <a:buSzPts val="600"/>
              <a:buNone/>
              <a:defRPr sz="600"/>
            </a:lvl5pPr>
            <a:lvl6pPr indent="-228600" lvl="5" marL="2743200" algn="l">
              <a:lnSpc>
                <a:spcPct val="100000"/>
              </a:lnSpc>
              <a:spcBef>
                <a:spcPts val="120"/>
              </a:spcBef>
              <a:spcAft>
                <a:spcPts val="0"/>
              </a:spcAft>
              <a:buClr>
                <a:schemeClr val="dk1"/>
              </a:buClr>
              <a:buSzPts val="600"/>
              <a:buNone/>
              <a:defRPr sz="600"/>
            </a:lvl6pPr>
            <a:lvl7pPr indent="-228600" lvl="6" marL="3200400" algn="l">
              <a:lnSpc>
                <a:spcPct val="100000"/>
              </a:lnSpc>
              <a:spcBef>
                <a:spcPts val="120"/>
              </a:spcBef>
              <a:spcAft>
                <a:spcPts val="0"/>
              </a:spcAft>
              <a:buClr>
                <a:schemeClr val="dk1"/>
              </a:buClr>
              <a:buSzPts val="600"/>
              <a:buNone/>
              <a:defRPr sz="600"/>
            </a:lvl7pPr>
            <a:lvl8pPr indent="-228600" lvl="7" marL="3657600" algn="l">
              <a:lnSpc>
                <a:spcPct val="100000"/>
              </a:lnSpc>
              <a:spcBef>
                <a:spcPts val="120"/>
              </a:spcBef>
              <a:spcAft>
                <a:spcPts val="0"/>
              </a:spcAft>
              <a:buClr>
                <a:schemeClr val="dk1"/>
              </a:buClr>
              <a:buSzPts val="600"/>
              <a:buNone/>
              <a:defRPr sz="600"/>
            </a:lvl8pPr>
            <a:lvl9pPr indent="-228600" lvl="8" marL="4114800" algn="l">
              <a:lnSpc>
                <a:spcPct val="100000"/>
              </a:lnSpc>
              <a:spcBef>
                <a:spcPts val="120"/>
              </a:spcBef>
              <a:spcAft>
                <a:spcPts val="0"/>
              </a:spcAft>
              <a:buClr>
                <a:schemeClr val="dk1"/>
              </a:buClr>
              <a:buSzPts val="600"/>
              <a:buNone/>
              <a:defRPr sz="600"/>
            </a:lvl9pPr>
          </a:lstStyle>
          <a:p/>
        </p:txBody>
      </p:sp>
      <p:sp>
        <p:nvSpPr>
          <p:cNvPr id="84" name="Google Shape;84;p45"/>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5"/>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45"/>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46"/>
          <p:cNvSpPr txBox="1"/>
          <p:nvPr>
            <p:ph type="title"/>
          </p:nvPr>
        </p:nvSpPr>
        <p:spPr>
          <a:xfrm>
            <a:off x="1194859" y="3200400"/>
            <a:ext cx="3657600" cy="377825"/>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1333"/>
              <a:buFont typeface="Calibri"/>
              <a:buNone/>
              <a:defRPr b="1" sz="1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46"/>
          <p:cNvSpPr/>
          <p:nvPr>
            <p:ph idx="2" type="pic"/>
          </p:nvPr>
        </p:nvSpPr>
        <p:spPr>
          <a:xfrm>
            <a:off x="1194859" y="408517"/>
            <a:ext cx="3657600" cy="2743200"/>
          </a:xfrm>
          <a:prstGeom prst="rect">
            <a:avLst/>
          </a:prstGeom>
          <a:noFill/>
          <a:ln>
            <a:noFill/>
          </a:ln>
        </p:spPr>
      </p:sp>
      <p:sp>
        <p:nvSpPr>
          <p:cNvPr id="90" name="Google Shape;90;p46"/>
          <p:cNvSpPr txBox="1"/>
          <p:nvPr>
            <p:ph idx="1" type="body"/>
          </p:nvPr>
        </p:nvSpPr>
        <p:spPr>
          <a:xfrm>
            <a:off x="1194859" y="3578225"/>
            <a:ext cx="3657600" cy="53657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87"/>
              </a:spcBef>
              <a:spcAft>
                <a:spcPts val="0"/>
              </a:spcAft>
              <a:buClr>
                <a:schemeClr val="dk1"/>
              </a:buClr>
              <a:buSzPts val="933"/>
              <a:buNone/>
              <a:defRPr sz="933"/>
            </a:lvl1pPr>
            <a:lvl2pPr indent="-228600" lvl="1" marL="914400" algn="l">
              <a:lnSpc>
                <a:spcPct val="100000"/>
              </a:lnSpc>
              <a:spcBef>
                <a:spcPts val="160"/>
              </a:spcBef>
              <a:spcAft>
                <a:spcPts val="0"/>
              </a:spcAft>
              <a:buClr>
                <a:schemeClr val="dk1"/>
              </a:buClr>
              <a:buSzPts val="800"/>
              <a:buNone/>
              <a:defRPr sz="800"/>
            </a:lvl2pPr>
            <a:lvl3pPr indent="-228600" lvl="2" marL="1371600" algn="l">
              <a:lnSpc>
                <a:spcPct val="100000"/>
              </a:lnSpc>
              <a:spcBef>
                <a:spcPts val="133"/>
              </a:spcBef>
              <a:spcAft>
                <a:spcPts val="0"/>
              </a:spcAft>
              <a:buClr>
                <a:schemeClr val="dk1"/>
              </a:buClr>
              <a:buSzPts val="667"/>
              <a:buNone/>
              <a:defRPr sz="667"/>
            </a:lvl3pPr>
            <a:lvl4pPr indent="-228600" lvl="3" marL="1828800" algn="l">
              <a:lnSpc>
                <a:spcPct val="100000"/>
              </a:lnSpc>
              <a:spcBef>
                <a:spcPts val="120"/>
              </a:spcBef>
              <a:spcAft>
                <a:spcPts val="0"/>
              </a:spcAft>
              <a:buClr>
                <a:schemeClr val="dk1"/>
              </a:buClr>
              <a:buSzPts val="600"/>
              <a:buNone/>
              <a:defRPr sz="600"/>
            </a:lvl4pPr>
            <a:lvl5pPr indent="-228600" lvl="4" marL="2286000" algn="l">
              <a:lnSpc>
                <a:spcPct val="100000"/>
              </a:lnSpc>
              <a:spcBef>
                <a:spcPts val="120"/>
              </a:spcBef>
              <a:spcAft>
                <a:spcPts val="0"/>
              </a:spcAft>
              <a:buClr>
                <a:schemeClr val="dk1"/>
              </a:buClr>
              <a:buSzPts val="600"/>
              <a:buNone/>
              <a:defRPr sz="600"/>
            </a:lvl5pPr>
            <a:lvl6pPr indent="-228600" lvl="5" marL="2743200" algn="l">
              <a:lnSpc>
                <a:spcPct val="100000"/>
              </a:lnSpc>
              <a:spcBef>
                <a:spcPts val="120"/>
              </a:spcBef>
              <a:spcAft>
                <a:spcPts val="0"/>
              </a:spcAft>
              <a:buClr>
                <a:schemeClr val="dk1"/>
              </a:buClr>
              <a:buSzPts val="600"/>
              <a:buNone/>
              <a:defRPr sz="600"/>
            </a:lvl6pPr>
            <a:lvl7pPr indent="-228600" lvl="6" marL="3200400" algn="l">
              <a:lnSpc>
                <a:spcPct val="100000"/>
              </a:lnSpc>
              <a:spcBef>
                <a:spcPts val="120"/>
              </a:spcBef>
              <a:spcAft>
                <a:spcPts val="0"/>
              </a:spcAft>
              <a:buClr>
                <a:schemeClr val="dk1"/>
              </a:buClr>
              <a:buSzPts val="600"/>
              <a:buNone/>
              <a:defRPr sz="600"/>
            </a:lvl7pPr>
            <a:lvl8pPr indent="-228600" lvl="7" marL="3657600" algn="l">
              <a:lnSpc>
                <a:spcPct val="100000"/>
              </a:lnSpc>
              <a:spcBef>
                <a:spcPts val="120"/>
              </a:spcBef>
              <a:spcAft>
                <a:spcPts val="0"/>
              </a:spcAft>
              <a:buClr>
                <a:schemeClr val="dk1"/>
              </a:buClr>
              <a:buSzPts val="600"/>
              <a:buNone/>
              <a:defRPr sz="600"/>
            </a:lvl8pPr>
            <a:lvl9pPr indent="-228600" lvl="8" marL="4114800" algn="l">
              <a:lnSpc>
                <a:spcPct val="100000"/>
              </a:lnSpc>
              <a:spcBef>
                <a:spcPts val="120"/>
              </a:spcBef>
              <a:spcAft>
                <a:spcPts val="0"/>
              </a:spcAft>
              <a:buClr>
                <a:schemeClr val="dk1"/>
              </a:buClr>
              <a:buSzPts val="600"/>
              <a:buNone/>
              <a:defRPr sz="600"/>
            </a:lvl9pPr>
          </a:lstStyle>
          <a:p/>
        </p:txBody>
      </p:sp>
      <p:sp>
        <p:nvSpPr>
          <p:cNvPr id="91" name="Google Shape;91;p46"/>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46"/>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46"/>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4" name="Shape 94"/>
        <p:cNvGrpSpPr/>
        <p:nvPr/>
      </p:nvGrpSpPr>
      <p:grpSpPr>
        <a:xfrm>
          <a:off x="0" y="0"/>
          <a:ext cx="0" cy="0"/>
          <a:chOff x="0" y="0"/>
          <a:chExt cx="0" cy="0"/>
        </a:xfrm>
      </p:grpSpPr>
      <p:sp>
        <p:nvSpPr>
          <p:cNvPr id="95" name="Google Shape;95;p47"/>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47"/>
          <p:cNvSpPr txBox="1"/>
          <p:nvPr>
            <p:ph idx="1" type="body"/>
          </p:nvPr>
        </p:nvSpPr>
        <p:spPr>
          <a:xfrm rot="5400000">
            <a:off x="1539346" y="-167746"/>
            <a:ext cx="3017309"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7" name="Google Shape;97;p4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4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48"/>
          <p:cNvSpPr txBox="1"/>
          <p:nvPr>
            <p:ph type="title"/>
          </p:nvPr>
        </p:nvSpPr>
        <p:spPr>
          <a:xfrm rot="5400000">
            <a:off x="3154892" y="1447800"/>
            <a:ext cx="3901017" cy="13716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48"/>
          <p:cNvSpPr txBox="1"/>
          <p:nvPr>
            <p:ph idx="1" type="body"/>
          </p:nvPr>
        </p:nvSpPr>
        <p:spPr>
          <a:xfrm rot="5400000">
            <a:off x="360892" y="127000"/>
            <a:ext cx="3901017" cy="4013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03" name="Google Shape;103;p48"/>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48"/>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48"/>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35"/>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5" name="Google Shape;25;p35"/>
          <p:cNvSpPr txBox="1"/>
          <p:nvPr>
            <p:ph idx="11" type="ftr"/>
          </p:nvPr>
        </p:nvSpPr>
        <p:spPr>
          <a:xfrm>
            <a:off x="8017328" y="6344474"/>
            <a:ext cx="2396529"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5"/>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4">
  <p:cSld name="1_Title and Content 4">
    <p:spTree>
      <p:nvGrpSpPr>
        <p:cNvPr id="27" name="Shape 27"/>
        <p:cNvGrpSpPr/>
        <p:nvPr/>
      </p:nvGrpSpPr>
      <p:grpSpPr>
        <a:xfrm>
          <a:off x="0" y="0"/>
          <a:ext cx="0" cy="0"/>
          <a:chOff x="0" y="0"/>
          <a:chExt cx="0" cy="0"/>
        </a:xfrm>
      </p:grpSpPr>
      <p:sp>
        <p:nvSpPr>
          <p:cNvPr id="28" name="Google Shape;28;p36"/>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sp>
        <p:nvSpPr>
          <p:cNvPr id="29" name="Google Shape;29;p36"/>
          <p:cNvSpPr txBox="1"/>
          <p:nvPr>
            <p:ph type="title"/>
          </p:nvPr>
        </p:nvSpPr>
        <p:spPr>
          <a:xfrm>
            <a:off x="658888" y="241837"/>
            <a:ext cx="8157734" cy="113598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193560"/>
              </a:buClr>
              <a:buSzPts val="3600"/>
              <a:buFont typeface="Montserrat"/>
              <a:buNone/>
              <a:defRPr sz="3600">
                <a:solidFill>
                  <a:srgbClr val="1935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36"/>
          <p:cNvSpPr txBox="1"/>
          <p:nvPr>
            <p:ph idx="1" type="body"/>
          </p:nvPr>
        </p:nvSpPr>
        <p:spPr>
          <a:xfrm>
            <a:off x="658888" y="1739198"/>
            <a:ext cx="6700009" cy="4351338"/>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SzPts val="3200"/>
              <a:buChar char="•"/>
              <a:defRPr sz="1600"/>
            </a:lvl1pPr>
            <a:lvl2pPr indent="-457200" lvl="1" marL="914400" algn="l">
              <a:lnSpc>
                <a:spcPct val="90000"/>
              </a:lnSpc>
              <a:spcBef>
                <a:spcPts val="500"/>
              </a:spcBef>
              <a:spcAft>
                <a:spcPts val="0"/>
              </a:spcAft>
              <a:buSzPts val="3600"/>
              <a:buChar char="•"/>
              <a:defRPr/>
            </a:lvl2pPr>
            <a:lvl3pPr indent="-457200" lvl="2" marL="1371600" algn="l">
              <a:lnSpc>
                <a:spcPct val="90000"/>
              </a:lnSpc>
              <a:spcBef>
                <a:spcPts val="500"/>
              </a:spcBef>
              <a:spcAft>
                <a:spcPts val="0"/>
              </a:spcAft>
              <a:buSzPts val="3600"/>
              <a:buChar char="•"/>
              <a:defRPr/>
            </a:lvl3pPr>
            <a:lvl4pPr indent="-457200" lvl="3" marL="1828800" algn="l">
              <a:lnSpc>
                <a:spcPct val="90000"/>
              </a:lnSpc>
              <a:spcBef>
                <a:spcPts val="500"/>
              </a:spcBef>
              <a:spcAft>
                <a:spcPts val="0"/>
              </a:spcAft>
              <a:buSzPts val="3600"/>
              <a:buChar char="•"/>
              <a:defRPr/>
            </a:lvl4pPr>
            <a:lvl5pPr indent="-457200" lvl="4" marL="2286000" algn="l">
              <a:lnSpc>
                <a:spcPct val="90000"/>
              </a:lnSpc>
              <a:spcBef>
                <a:spcPts val="500"/>
              </a:spcBef>
              <a:spcAft>
                <a:spcPts val="0"/>
              </a:spcAft>
              <a:buSzPts val="36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 name="Shape 37"/>
        <p:cNvGrpSpPr/>
        <p:nvPr/>
      </p:nvGrpSpPr>
      <p:grpSpPr>
        <a:xfrm>
          <a:off x="0" y="0"/>
          <a:ext cx="0" cy="0"/>
          <a:chOff x="0" y="0"/>
          <a:chExt cx="0" cy="0"/>
        </a:xfrm>
      </p:grpSpPr>
      <p:sp>
        <p:nvSpPr>
          <p:cNvPr id="38" name="Google Shape;38;p38"/>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8"/>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38"/>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39"/>
          <p:cNvSpPr txBox="1"/>
          <p:nvPr>
            <p:ph type="ctrTitle"/>
          </p:nvPr>
        </p:nvSpPr>
        <p:spPr>
          <a:xfrm>
            <a:off x="457200" y="1420283"/>
            <a:ext cx="5181600" cy="980017"/>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9"/>
          <p:cNvSpPr txBox="1"/>
          <p:nvPr>
            <p:ph idx="1" type="subTitle"/>
          </p:nvPr>
        </p:nvSpPr>
        <p:spPr>
          <a:xfrm>
            <a:off x="914400" y="2590800"/>
            <a:ext cx="4267200" cy="11684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27"/>
              </a:spcBef>
              <a:spcAft>
                <a:spcPts val="0"/>
              </a:spcAft>
              <a:buClr>
                <a:srgbClr val="888888"/>
              </a:buClr>
              <a:buSzPts val="2133"/>
              <a:buNone/>
              <a:defRPr>
                <a:solidFill>
                  <a:srgbClr val="888888"/>
                </a:solidFill>
              </a:defRPr>
            </a:lvl1pPr>
            <a:lvl2pPr lvl="1" algn="ctr">
              <a:lnSpc>
                <a:spcPct val="100000"/>
              </a:lnSpc>
              <a:spcBef>
                <a:spcPts val="373"/>
              </a:spcBef>
              <a:spcAft>
                <a:spcPts val="0"/>
              </a:spcAft>
              <a:buClr>
                <a:srgbClr val="888888"/>
              </a:buClr>
              <a:buSzPts val="1867"/>
              <a:buNone/>
              <a:defRPr>
                <a:solidFill>
                  <a:srgbClr val="888888"/>
                </a:solidFill>
              </a:defRPr>
            </a:lvl2pPr>
            <a:lvl3pPr lvl="2" algn="ctr">
              <a:lnSpc>
                <a:spcPct val="100000"/>
              </a:lnSpc>
              <a:spcBef>
                <a:spcPts val="320"/>
              </a:spcBef>
              <a:spcAft>
                <a:spcPts val="0"/>
              </a:spcAft>
              <a:buClr>
                <a:srgbClr val="888888"/>
              </a:buClr>
              <a:buSzPts val="1600"/>
              <a:buNone/>
              <a:defRPr>
                <a:solidFill>
                  <a:srgbClr val="888888"/>
                </a:solidFill>
              </a:defRPr>
            </a:lvl3pPr>
            <a:lvl4pPr lvl="3" algn="ctr">
              <a:lnSpc>
                <a:spcPct val="100000"/>
              </a:lnSpc>
              <a:spcBef>
                <a:spcPts val="267"/>
              </a:spcBef>
              <a:spcAft>
                <a:spcPts val="0"/>
              </a:spcAft>
              <a:buClr>
                <a:srgbClr val="888888"/>
              </a:buClr>
              <a:buSzPts val="1333"/>
              <a:buNone/>
              <a:defRPr>
                <a:solidFill>
                  <a:srgbClr val="888888"/>
                </a:solidFill>
              </a:defRPr>
            </a:lvl4pPr>
            <a:lvl5pPr lvl="4" algn="ctr">
              <a:lnSpc>
                <a:spcPct val="100000"/>
              </a:lnSpc>
              <a:spcBef>
                <a:spcPts val="267"/>
              </a:spcBef>
              <a:spcAft>
                <a:spcPts val="0"/>
              </a:spcAft>
              <a:buClr>
                <a:srgbClr val="888888"/>
              </a:buClr>
              <a:buSzPts val="1333"/>
              <a:buNone/>
              <a:defRPr>
                <a:solidFill>
                  <a:srgbClr val="888888"/>
                </a:solidFill>
              </a:defRPr>
            </a:lvl5pPr>
            <a:lvl6pPr lvl="5" algn="ctr">
              <a:lnSpc>
                <a:spcPct val="100000"/>
              </a:lnSpc>
              <a:spcBef>
                <a:spcPts val="267"/>
              </a:spcBef>
              <a:spcAft>
                <a:spcPts val="0"/>
              </a:spcAft>
              <a:buClr>
                <a:srgbClr val="888888"/>
              </a:buClr>
              <a:buSzPts val="1333"/>
              <a:buNone/>
              <a:defRPr>
                <a:solidFill>
                  <a:srgbClr val="888888"/>
                </a:solidFill>
              </a:defRPr>
            </a:lvl6pPr>
            <a:lvl7pPr lvl="6" algn="ctr">
              <a:lnSpc>
                <a:spcPct val="100000"/>
              </a:lnSpc>
              <a:spcBef>
                <a:spcPts val="267"/>
              </a:spcBef>
              <a:spcAft>
                <a:spcPts val="0"/>
              </a:spcAft>
              <a:buClr>
                <a:srgbClr val="888888"/>
              </a:buClr>
              <a:buSzPts val="1333"/>
              <a:buNone/>
              <a:defRPr>
                <a:solidFill>
                  <a:srgbClr val="888888"/>
                </a:solidFill>
              </a:defRPr>
            </a:lvl7pPr>
            <a:lvl8pPr lvl="7" algn="ctr">
              <a:lnSpc>
                <a:spcPct val="100000"/>
              </a:lnSpc>
              <a:spcBef>
                <a:spcPts val="267"/>
              </a:spcBef>
              <a:spcAft>
                <a:spcPts val="0"/>
              </a:spcAft>
              <a:buClr>
                <a:srgbClr val="888888"/>
              </a:buClr>
              <a:buSzPts val="1333"/>
              <a:buNone/>
              <a:defRPr>
                <a:solidFill>
                  <a:srgbClr val="888888"/>
                </a:solidFill>
              </a:defRPr>
            </a:lvl8pPr>
            <a:lvl9pPr lvl="8" algn="ctr">
              <a:lnSpc>
                <a:spcPct val="100000"/>
              </a:lnSpc>
              <a:spcBef>
                <a:spcPts val="267"/>
              </a:spcBef>
              <a:spcAft>
                <a:spcPts val="0"/>
              </a:spcAft>
              <a:buClr>
                <a:srgbClr val="888888"/>
              </a:buClr>
              <a:buSzPts val="1333"/>
              <a:buNone/>
              <a:defRPr>
                <a:solidFill>
                  <a:srgbClr val="888888"/>
                </a:solidFill>
              </a:defRPr>
            </a:lvl9pPr>
          </a:lstStyle>
          <a:p/>
        </p:txBody>
      </p:sp>
      <p:sp>
        <p:nvSpPr>
          <p:cNvPr id="44" name="Google Shape;44;p39"/>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39"/>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9"/>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 name="Shape 47"/>
        <p:cNvGrpSpPr/>
        <p:nvPr/>
      </p:nvGrpSpPr>
      <p:grpSpPr>
        <a:xfrm>
          <a:off x="0" y="0"/>
          <a:ext cx="0" cy="0"/>
          <a:chOff x="0" y="0"/>
          <a:chExt cx="0" cy="0"/>
        </a:xfrm>
      </p:grpSpPr>
      <p:sp>
        <p:nvSpPr>
          <p:cNvPr id="48" name="Google Shape;48;p40"/>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0"/>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0" name="Google Shape;50;p40"/>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0"/>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0"/>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3" name="Shape 53"/>
        <p:cNvGrpSpPr/>
        <p:nvPr/>
      </p:nvGrpSpPr>
      <p:grpSpPr>
        <a:xfrm>
          <a:off x="0" y="0"/>
          <a:ext cx="0" cy="0"/>
          <a:chOff x="0" y="0"/>
          <a:chExt cx="0" cy="0"/>
        </a:xfrm>
      </p:grpSpPr>
      <p:sp>
        <p:nvSpPr>
          <p:cNvPr id="54" name="Google Shape;54;p41"/>
          <p:cNvSpPr txBox="1"/>
          <p:nvPr>
            <p:ph type="title"/>
          </p:nvPr>
        </p:nvSpPr>
        <p:spPr>
          <a:xfrm>
            <a:off x="481542" y="2937934"/>
            <a:ext cx="5181600" cy="90805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2667"/>
              <a:buFont typeface="Calibri"/>
              <a:buNone/>
              <a:defRPr b="1" sz="2667"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41"/>
          <p:cNvSpPr txBox="1"/>
          <p:nvPr>
            <p:ph idx="1" type="body"/>
          </p:nvPr>
        </p:nvSpPr>
        <p:spPr>
          <a:xfrm>
            <a:off x="481542" y="1937809"/>
            <a:ext cx="5181600" cy="1000125"/>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267"/>
              </a:spcBef>
              <a:spcAft>
                <a:spcPts val="0"/>
              </a:spcAft>
              <a:buClr>
                <a:srgbClr val="888888"/>
              </a:buClr>
              <a:buSzPts val="1333"/>
              <a:buNone/>
              <a:defRPr sz="1333">
                <a:solidFill>
                  <a:srgbClr val="888888"/>
                </a:solidFill>
              </a:defRPr>
            </a:lvl1pPr>
            <a:lvl2pPr indent="-228600" lvl="1" marL="914400" algn="l">
              <a:lnSpc>
                <a:spcPct val="100000"/>
              </a:lnSpc>
              <a:spcBef>
                <a:spcPts val="240"/>
              </a:spcBef>
              <a:spcAft>
                <a:spcPts val="0"/>
              </a:spcAft>
              <a:buClr>
                <a:srgbClr val="888888"/>
              </a:buClr>
              <a:buSzPts val="1200"/>
              <a:buNone/>
              <a:defRPr sz="1200">
                <a:solidFill>
                  <a:srgbClr val="888888"/>
                </a:solidFill>
              </a:defRPr>
            </a:lvl2pPr>
            <a:lvl3pPr indent="-228600" lvl="2" marL="1371600" algn="l">
              <a:lnSpc>
                <a:spcPct val="100000"/>
              </a:lnSpc>
              <a:spcBef>
                <a:spcPts val="213"/>
              </a:spcBef>
              <a:spcAft>
                <a:spcPts val="0"/>
              </a:spcAft>
              <a:buClr>
                <a:srgbClr val="888888"/>
              </a:buClr>
              <a:buSzPts val="1067"/>
              <a:buNone/>
              <a:defRPr sz="1067">
                <a:solidFill>
                  <a:srgbClr val="888888"/>
                </a:solidFill>
              </a:defRPr>
            </a:lvl3pPr>
            <a:lvl4pPr indent="-228600" lvl="3" marL="1828800" algn="l">
              <a:lnSpc>
                <a:spcPct val="100000"/>
              </a:lnSpc>
              <a:spcBef>
                <a:spcPts val="187"/>
              </a:spcBef>
              <a:spcAft>
                <a:spcPts val="0"/>
              </a:spcAft>
              <a:buClr>
                <a:srgbClr val="888888"/>
              </a:buClr>
              <a:buSzPts val="933"/>
              <a:buNone/>
              <a:defRPr sz="933">
                <a:solidFill>
                  <a:srgbClr val="888888"/>
                </a:solidFill>
              </a:defRPr>
            </a:lvl4pPr>
            <a:lvl5pPr indent="-228600" lvl="4" marL="2286000" algn="l">
              <a:lnSpc>
                <a:spcPct val="100000"/>
              </a:lnSpc>
              <a:spcBef>
                <a:spcPts val="187"/>
              </a:spcBef>
              <a:spcAft>
                <a:spcPts val="0"/>
              </a:spcAft>
              <a:buClr>
                <a:srgbClr val="888888"/>
              </a:buClr>
              <a:buSzPts val="933"/>
              <a:buNone/>
              <a:defRPr sz="933">
                <a:solidFill>
                  <a:srgbClr val="888888"/>
                </a:solidFill>
              </a:defRPr>
            </a:lvl5pPr>
            <a:lvl6pPr indent="-228600" lvl="5" marL="2743200" algn="l">
              <a:lnSpc>
                <a:spcPct val="100000"/>
              </a:lnSpc>
              <a:spcBef>
                <a:spcPts val="187"/>
              </a:spcBef>
              <a:spcAft>
                <a:spcPts val="0"/>
              </a:spcAft>
              <a:buClr>
                <a:srgbClr val="888888"/>
              </a:buClr>
              <a:buSzPts val="933"/>
              <a:buNone/>
              <a:defRPr sz="933">
                <a:solidFill>
                  <a:srgbClr val="888888"/>
                </a:solidFill>
              </a:defRPr>
            </a:lvl6pPr>
            <a:lvl7pPr indent="-228600" lvl="6" marL="3200400" algn="l">
              <a:lnSpc>
                <a:spcPct val="100000"/>
              </a:lnSpc>
              <a:spcBef>
                <a:spcPts val="187"/>
              </a:spcBef>
              <a:spcAft>
                <a:spcPts val="0"/>
              </a:spcAft>
              <a:buClr>
                <a:srgbClr val="888888"/>
              </a:buClr>
              <a:buSzPts val="933"/>
              <a:buNone/>
              <a:defRPr sz="933">
                <a:solidFill>
                  <a:srgbClr val="888888"/>
                </a:solidFill>
              </a:defRPr>
            </a:lvl7pPr>
            <a:lvl8pPr indent="-228600" lvl="7" marL="3657600" algn="l">
              <a:lnSpc>
                <a:spcPct val="100000"/>
              </a:lnSpc>
              <a:spcBef>
                <a:spcPts val="187"/>
              </a:spcBef>
              <a:spcAft>
                <a:spcPts val="0"/>
              </a:spcAft>
              <a:buClr>
                <a:srgbClr val="888888"/>
              </a:buClr>
              <a:buSzPts val="933"/>
              <a:buNone/>
              <a:defRPr sz="933">
                <a:solidFill>
                  <a:srgbClr val="888888"/>
                </a:solidFill>
              </a:defRPr>
            </a:lvl8pPr>
            <a:lvl9pPr indent="-228600" lvl="8" marL="4114800" algn="l">
              <a:lnSpc>
                <a:spcPct val="100000"/>
              </a:lnSpc>
              <a:spcBef>
                <a:spcPts val="187"/>
              </a:spcBef>
              <a:spcAft>
                <a:spcPts val="0"/>
              </a:spcAft>
              <a:buClr>
                <a:srgbClr val="888888"/>
              </a:buClr>
              <a:buSzPts val="933"/>
              <a:buNone/>
              <a:defRPr sz="933">
                <a:solidFill>
                  <a:srgbClr val="888888"/>
                </a:solidFill>
              </a:defRPr>
            </a:lvl9pPr>
          </a:lstStyle>
          <a:p/>
        </p:txBody>
      </p:sp>
      <p:sp>
        <p:nvSpPr>
          <p:cNvPr id="56" name="Google Shape;56;p41"/>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1"/>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1"/>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9" name="Shape 59"/>
        <p:cNvGrpSpPr/>
        <p:nvPr/>
      </p:nvGrpSpPr>
      <p:grpSpPr>
        <a:xfrm>
          <a:off x="0" y="0"/>
          <a:ext cx="0" cy="0"/>
          <a:chOff x="0" y="0"/>
          <a:chExt cx="0" cy="0"/>
        </a:xfrm>
      </p:grpSpPr>
      <p:sp>
        <p:nvSpPr>
          <p:cNvPr id="60" name="Google Shape;60;p42"/>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2"/>
          <p:cNvSpPr txBox="1"/>
          <p:nvPr>
            <p:ph idx="1" type="body"/>
          </p:nvPr>
        </p:nvSpPr>
        <p:spPr>
          <a:xfrm>
            <a:off x="304800" y="1066800"/>
            <a:ext cx="2692400" cy="3017309"/>
          </a:xfrm>
          <a:prstGeom prst="rect">
            <a:avLst/>
          </a:prstGeom>
          <a:noFill/>
          <a:ln>
            <a:noFill/>
          </a:ln>
        </p:spPr>
        <p:txBody>
          <a:bodyPr anchorCtr="0" anchor="t" bIns="45700" lIns="91425" spcFirstLastPara="1" rIns="91425" wrap="square" tIns="45700">
            <a:normAutofit/>
          </a:bodyPr>
          <a:lstStyle>
            <a:lvl1pPr indent="-347154" lvl="0" marL="457200" algn="l">
              <a:lnSpc>
                <a:spcPct val="100000"/>
              </a:lnSpc>
              <a:spcBef>
                <a:spcPts val="373"/>
              </a:spcBef>
              <a:spcAft>
                <a:spcPts val="0"/>
              </a:spcAft>
              <a:buClr>
                <a:schemeClr val="dk1"/>
              </a:buClr>
              <a:buSzPts val="1867"/>
              <a:buChar char="•"/>
              <a:defRPr sz="1867"/>
            </a:lvl1pPr>
            <a:lvl2pPr indent="-330200" lvl="1" marL="914400" algn="l">
              <a:lnSpc>
                <a:spcPct val="100000"/>
              </a:lnSpc>
              <a:spcBef>
                <a:spcPts val="320"/>
              </a:spcBef>
              <a:spcAft>
                <a:spcPts val="0"/>
              </a:spcAft>
              <a:buClr>
                <a:schemeClr val="dk1"/>
              </a:buClr>
              <a:buSzPts val="1600"/>
              <a:buChar char="–"/>
              <a:defRPr sz="1600"/>
            </a:lvl2pPr>
            <a:lvl3pPr indent="-313245" lvl="2" marL="1371600" algn="l">
              <a:lnSpc>
                <a:spcPct val="100000"/>
              </a:lnSpc>
              <a:spcBef>
                <a:spcPts val="267"/>
              </a:spcBef>
              <a:spcAft>
                <a:spcPts val="0"/>
              </a:spcAft>
              <a:buClr>
                <a:schemeClr val="dk1"/>
              </a:buClr>
              <a:buSzPts val="1333"/>
              <a:buChar char="•"/>
              <a:defRPr sz="1333"/>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62" name="Google Shape;62;p42"/>
          <p:cNvSpPr txBox="1"/>
          <p:nvPr>
            <p:ph idx="2" type="body"/>
          </p:nvPr>
        </p:nvSpPr>
        <p:spPr>
          <a:xfrm>
            <a:off x="3098800" y="1066800"/>
            <a:ext cx="2692400" cy="3017309"/>
          </a:xfrm>
          <a:prstGeom prst="rect">
            <a:avLst/>
          </a:prstGeom>
          <a:noFill/>
          <a:ln>
            <a:noFill/>
          </a:ln>
        </p:spPr>
        <p:txBody>
          <a:bodyPr anchorCtr="0" anchor="t" bIns="45700" lIns="91425" spcFirstLastPara="1" rIns="91425" wrap="square" tIns="45700">
            <a:normAutofit/>
          </a:bodyPr>
          <a:lstStyle>
            <a:lvl1pPr indent="-347154" lvl="0" marL="457200" algn="l">
              <a:lnSpc>
                <a:spcPct val="100000"/>
              </a:lnSpc>
              <a:spcBef>
                <a:spcPts val="373"/>
              </a:spcBef>
              <a:spcAft>
                <a:spcPts val="0"/>
              </a:spcAft>
              <a:buClr>
                <a:schemeClr val="dk1"/>
              </a:buClr>
              <a:buSzPts val="1867"/>
              <a:buChar char="•"/>
              <a:defRPr sz="1867"/>
            </a:lvl1pPr>
            <a:lvl2pPr indent="-330200" lvl="1" marL="914400" algn="l">
              <a:lnSpc>
                <a:spcPct val="100000"/>
              </a:lnSpc>
              <a:spcBef>
                <a:spcPts val="320"/>
              </a:spcBef>
              <a:spcAft>
                <a:spcPts val="0"/>
              </a:spcAft>
              <a:buClr>
                <a:schemeClr val="dk1"/>
              </a:buClr>
              <a:buSzPts val="1600"/>
              <a:buChar char="–"/>
              <a:defRPr sz="1600"/>
            </a:lvl2pPr>
            <a:lvl3pPr indent="-313245" lvl="2" marL="1371600" algn="l">
              <a:lnSpc>
                <a:spcPct val="100000"/>
              </a:lnSpc>
              <a:spcBef>
                <a:spcPts val="267"/>
              </a:spcBef>
              <a:spcAft>
                <a:spcPts val="0"/>
              </a:spcAft>
              <a:buClr>
                <a:schemeClr val="dk1"/>
              </a:buClr>
              <a:buSzPts val="1333"/>
              <a:buChar char="•"/>
              <a:defRPr sz="1333"/>
            </a:lvl3pPr>
            <a:lvl4pPr indent="-304800" lvl="3" marL="1828800" algn="l">
              <a:lnSpc>
                <a:spcPct val="100000"/>
              </a:lnSpc>
              <a:spcBef>
                <a:spcPts val="240"/>
              </a:spcBef>
              <a:spcAft>
                <a:spcPts val="0"/>
              </a:spcAft>
              <a:buClr>
                <a:schemeClr val="dk1"/>
              </a:buClr>
              <a:buSzPts val="1200"/>
              <a:buChar char="–"/>
              <a:defRPr sz="1200"/>
            </a:lvl4pPr>
            <a:lvl5pPr indent="-304800" lvl="4" marL="2286000" algn="l">
              <a:lnSpc>
                <a:spcPct val="100000"/>
              </a:lnSpc>
              <a:spcBef>
                <a:spcPts val="240"/>
              </a:spcBef>
              <a:spcAft>
                <a:spcPts val="0"/>
              </a:spcAft>
              <a:buClr>
                <a:schemeClr val="dk1"/>
              </a:buClr>
              <a:buSzPts val="1200"/>
              <a:buChar char="»"/>
              <a:defRPr sz="1200"/>
            </a:lvl5pPr>
            <a:lvl6pPr indent="-304800" lvl="5" marL="2743200" algn="l">
              <a:lnSpc>
                <a:spcPct val="100000"/>
              </a:lnSpc>
              <a:spcBef>
                <a:spcPts val="240"/>
              </a:spcBef>
              <a:spcAft>
                <a:spcPts val="0"/>
              </a:spcAft>
              <a:buClr>
                <a:schemeClr val="dk1"/>
              </a:buClr>
              <a:buSzPts val="1200"/>
              <a:buChar char="•"/>
              <a:defRPr sz="1200"/>
            </a:lvl6pPr>
            <a:lvl7pPr indent="-304800" lvl="6" marL="3200400" algn="l">
              <a:lnSpc>
                <a:spcPct val="100000"/>
              </a:lnSpc>
              <a:spcBef>
                <a:spcPts val="240"/>
              </a:spcBef>
              <a:spcAft>
                <a:spcPts val="0"/>
              </a:spcAft>
              <a:buClr>
                <a:schemeClr val="dk1"/>
              </a:buClr>
              <a:buSzPts val="1200"/>
              <a:buChar char="•"/>
              <a:defRPr sz="1200"/>
            </a:lvl7pPr>
            <a:lvl8pPr indent="-304800" lvl="7" marL="3657600" algn="l">
              <a:lnSpc>
                <a:spcPct val="100000"/>
              </a:lnSpc>
              <a:spcBef>
                <a:spcPts val="240"/>
              </a:spcBef>
              <a:spcAft>
                <a:spcPts val="0"/>
              </a:spcAft>
              <a:buClr>
                <a:schemeClr val="dk1"/>
              </a:buClr>
              <a:buSzPts val="1200"/>
              <a:buChar char="•"/>
              <a:defRPr sz="1200"/>
            </a:lvl8pPr>
            <a:lvl9pPr indent="-304800" lvl="8" marL="4114800" algn="l">
              <a:lnSpc>
                <a:spcPct val="100000"/>
              </a:lnSpc>
              <a:spcBef>
                <a:spcPts val="240"/>
              </a:spcBef>
              <a:spcAft>
                <a:spcPts val="0"/>
              </a:spcAft>
              <a:buClr>
                <a:schemeClr val="dk1"/>
              </a:buClr>
              <a:buSzPts val="1200"/>
              <a:buChar char="•"/>
              <a:defRPr sz="1200"/>
            </a:lvl9pPr>
          </a:lstStyle>
          <a:p/>
        </p:txBody>
      </p:sp>
      <p:sp>
        <p:nvSpPr>
          <p:cNvPr id="63" name="Google Shape;63;p42"/>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42"/>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42"/>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sp>
        <p:nvSpPr>
          <p:cNvPr id="67" name="Google Shape;67;p43"/>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2933"/>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3"/>
          <p:cNvSpPr txBox="1"/>
          <p:nvPr>
            <p:ph idx="1" type="body"/>
          </p:nvPr>
        </p:nvSpPr>
        <p:spPr>
          <a:xfrm>
            <a:off x="304800" y="1023409"/>
            <a:ext cx="2693459" cy="42650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chemeClr val="dk1"/>
              </a:buClr>
              <a:buSzPts val="1600"/>
              <a:buNone/>
              <a:defRPr b="1" sz="1600"/>
            </a:lvl1pPr>
            <a:lvl2pPr indent="-228600" lvl="1" marL="914400" algn="l">
              <a:lnSpc>
                <a:spcPct val="100000"/>
              </a:lnSpc>
              <a:spcBef>
                <a:spcPts val="267"/>
              </a:spcBef>
              <a:spcAft>
                <a:spcPts val="0"/>
              </a:spcAft>
              <a:buClr>
                <a:schemeClr val="dk1"/>
              </a:buClr>
              <a:buSzPts val="1333"/>
              <a:buNone/>
              <a:defRPr b="1" sz="1333"/>
            </a:lvl2pPr>
            <a:lvl3pPr indent="-228600" lvl="2" marL="1371600" algn="l">
              <a:lnSpc>
                <a:spcPct val="100000"/>
              </a:lnSpc>
              <a:spcBef>
                <a:spcPts val="240"/>
              </a:spcBef>
              <a:spcAft>
                <a:spcPts val="0"/>
              </a:spcAft>
              <a:buClr>
                <a:schemeClr val="dk1"/>
              </a:buClr>
              <a:buSzPts val="1200"/>
              <a:buNone/>
              <a:defRPr b="1" sz="1200"/>
            </a:lvl3pPr>
            <a:lvl4pPr indent="-228600" lvl="3" marL="1828800" algn="l">
              <a:lnSpc>
                <a:spcPct val="100000"/>
              </a:lnSpc>
              <a:spcBef>
                <a:spcPts val="213"/>
              </a:spcBef>
              <a:spcAft>
                <a:spcPts val="0"/>
              </a:spcAft>
              <a:buClr>
                <a:schemeClr val="dk1"/>
              </a:buClr>
              <a:buSzPts val="1067"/>
              <a:buNone/>
              <a:defRPr b="1" sz="1067"/>
            </a:lvl4pPr>
            <a:lvl5pPr indent="-228600" lvl="4" marL="2286000" algn="l">
              <a:lnSpc>
                <a:spcPct val="100000"/>
              </a:lnSpc>
              <a:spcBef>
                <a:spcPts val="213"/>
              </a:spcBef>
              <a:spcAft>
                <a:spcPts val="0"/>
              </a:spcAft>
              <a:buClr>
                <a:schemeClr val="dk1"/>
              </a:buClr>
              <a:buSzPts val="1067"/>
              <a:buNone/>
              <a:defRPr b="1" sz="1067"/>
            </a:lvl5pPr>
            <a:lvl6pPr indent="-228600" lvl="5" marL="2743200" algn="l">
              <a:lnSpc>
                <a:spcPct val="100000"/>
              </a:lnSpc>
              <a:spcBef>
                <a:spcPts val="213"/>
              </a:spcBef>
              <a:spcAft>
                <a:spcPts val="0"/>
              </a:spcAft>
              <a:buClr>
                <a:schemeClr val="dk1"/>
              </a:buClr>
              <a:buSzPts val="1067"/>
              <a:buNone/>
              <a:defRPr b="1" sz="1067"/>
            </a:lvl6pPr>
            <a:lvl7pPr indent="-228600" lvl="6" marL="3200400" algn="l">
              <a:lnSpc>
                <a:spcPct val="100000"/>
              </a:lnSpc>
              <a:spcBef>
                <a:spcPts val="213"/>
              </a:spcBef>
              <a:spcAft>
                <a:spcPts val="0"/>
              </a:spcAft>
              <a:buClr>
                <a:schemeClr val="dk1"/>
              </a:buClr>
              <a:buSzPts val="1067"/>
              <a:buNone/>
              <a:defRPr b="1" sz="1067"/>
            </a:lvl7pPr>
            <a:lvl8pPr indent="-228600" lvl="7" marL="3657600" algn="l">
              <a:lnSpc>
                <a:spcPct val="100000"/>
              </a:lnSpc>
              <a:spcBef>
                <a:spcPts val="213"/>
              </a:spcBef>
              <a:spcAft>
                <a:spcPts val="0"/>
              </a:spcAft>
              <a:buClr>
                <a:schemeClr val="dk1"/>
              </a:buClr>
              <a:buSzPts val="1067"/>
              <a:buNone/>
              <a:defRPr b="1" sz="1067"/>
            </a:lvl8pPr>
            <a:lvl9pPr indent="-228600" lvl="8" marL="4114800" algn="l">
              <a:lnSpc>
                <a:spcPct val="100000"/>
              </a:lnSpc>
              <a:spcBef>
                <a:spcPts val="213"/>
              </a:spcBef>
              <a:spcAft>
                <a:spcPts val="0"/>
              </a:spcAft>
              <a:buClr>
                <a:schemeClr val="dk1"/>
              </a:buClr>
              <a:buSzPts val="1067"/>
              <a:buNone/>
              <a:defRPr b="1" sz="1067"/>
            </a:lvl9pPr>
          </a:lstStyle>
          <a:p/>
        </p:txBody>
      </p:sp>
      <p:sp>
        <p:nvSpPr>
          <p:cNvPr id="69" name="Google Shape;69;p43"/>
          <p:cNvSpPr txBox="1"/>
          <p:nvPr>
            <p:ph idx="2" type="body"/>
          </p:nvPr>
        </p:nvSpPr>
        <p:spPr>
          <a:xfrm>
            <a:off x="304800" y="1449917"/>
            <a:ext cx="2693459" cy="2634192"/>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320"/>
              </a:spcBef>
              <a:spcAft>
                <a:spcPts val="0"/>
              </a:spcAft>
              <a:buClr>
                <a:schemeClr val="dk1"/>
              </a:buClr>
              <a:buSzPts val="1600"/>
              <a:buChar char="•"/>
              <a:defRPr sz="1600"/>
            </a:lvl1pPr>
            <a:lvl2pPr indent="-313245" lvl="1" marL="914400" algn="l">
              <a:lnSpc>
                <a:spcPct val="100000"/>
              </a:lnSpc>
              <a:spcBef>
                <a:spcPts val="267"/>
              </a:spcBef>
              <a:spcAft>
                <a:spcPts val="0"/>
              </a:spcAft>
              <a:buClr>
                <a:schemeClr val="dk1"/>
              </a:buClr>
              <a:buSzPts val="1333"/>
              <a:buChar char="–"/>
              <a:defRPr sz="1333"/>
            </a:lvl2pPr>
            <a:lvl3pPr indent="-304800" lvl="2" marL="1371600" algn="l">
              <a:lnSpc>
                <a:spcPct val="100000"/>
              </a:lnSpc>
              <a:spcBef>
                <a:spcPts val="240"/>
              </a:spcBef>
              <a:spcAft>
                <a:spcPts val="0"/>
              </a:spcAft>
              <a:buClr>
                <a:schemeClr val="dk1"/>
              </a:buClr>
              <a:buSzPts val="1200"/>
              <a:buChar char="•"/>
              <a:defRPr sz="1200"/>
            </a:lvl3pPr>
            <a:lvl4pPr indent="-296354" lvl="3" marL="1828800" algn="l">
              <a:lnSpc>
                <a:spcPct val="100000"/>
              </a:lnSpc>
              <a:spcBef>
                <a:spcPts val="213"/>
              </a:spcBef>
              <a:spcAft>
                <a:spcPts val="0"/>
              </a:spcAft>
              <a:buClr>
                <a:schemeClr val="dk1"/>
              </a:buClr>
              <a:buSzPts val="1067"/>
              <a:buChar char="–"/>
              <a:defRPr sz="1067"/>
            </a:lvl4pPr>
            <a:lvl5pPr indent="-296354" lvl="4" marL="2286000" algn="l">
              <a:lnSpc>
                <a:spcPct val="100000"/>
              </a:lnSpc>
              <a:spcBef>
                <a:spcPts val="213"/>
              </a:spcBef>
              <a:spcAft>
                <a:spcPts val="0"/>
              </a:spcAft>
              <a:buClr>
                <a:schemeClr val="dk1"/>
              </a:buClr>
              <a:buSzPts val="1067"/>
              <a:buChar char="»"/>
              <a:defRPr sz="1067"/>
            </a:lvl5pPr>
            <a:lvl6pPr indent="-296354" lvl="5" marL="2743200" algn="l">
              <a:lnSpc>
                <a:spcPct val="100000"/>
              </a:lnSpc>
              <a:spcBef>
                <a:spcPts val="213"/>
              </a:spcBef>
              <a:spcAft>
                <a:spcPts val="0"/>
              </a:spcAft>
              <a:buClr>
                <a:schemeClr val="dk1"/>
              </a:buClr>
              <a:buSzPts val="1067"/>
              <a:buChar char="•"/>
              <a:defRPr sz="1067"/>
            </a:lvl6pPr>
            <a:lvl7pPr indent="-296354" lvl="6" marL="3200400" algn="l">
              <a:lnSpc>
                <a:spcPct val="100000"/>
              </a:lnSpc>
              <a:spcBef>
                <a:spcPts val="213"/>
              </a:spcBef>
              <a:spcAft>
                <a:spcPts val="0"/>
              </a:spcAft>
              <a:buClr>
                <a:schemeClr val="dk1"/>
              </a:buClr>
              <a:buSzPts val="1067"/>
              <a:buChar char="•"/>
              <a:defRPr sz="1067"/>
            </a:lvl7pPr>
            <a:lvl8pPr indent="-296354" lvl="7" marL="3657600" algn="l">
              <a:lnSpc>
                <a:spcPct val="100000"/>
              </a:lnSpc>
              <a:spcBef>
                <a:spcPts val="213"/>
              </a:spcBef>
              <a:spcAft>
                <a:spcPts val="0"/>
              </a:spcAft>
              <a:buClr>
                <a:schemeClr val="dk1"/>
              </a:buClr>
              <a:buSzPts val="1067"/>
              <a:buChar char="•"/>
              <a:defRPr sz="1067"/>
            </a:lvl8pPr>
            <a:lvl9pPr indent="-296354" lvl="8" marL="4114800" algn="l">
              <a:lnSpc>
                <a:spcPct val="100000"/>
              </a:lnSpc>
              <a:spcBef>
                <a:spcPts val="213"/>
              </a:spcBef>
              <a:spcAft>
                <a:spcPts val="0"/>
              </a:spcAft>
              <a:buClr>
                <a:schemeClr val="dk1"/>
              </a:buClr>
              <a:buSzPts val="1067"/>
              <a:buChar char="•"/>
              <a:defRPr sz="1067"/>
            </a:lvl9pPr>
          </a:lstStyle>
          <a:p/>
        </p:txBody>
      </p:sp>
      <p:sp>
        <p:nvSpPr>
          <p:cNvPr id="70" name="Google Shape;70;p43"/>
          <p:cNvSpPr txBox="1"/>
          <p:nvPr>
            <p:ph idx="3" type="body"/>
          </p:nvPr>
        </p:nvSpPr>
        <p:spPr>
          <a:xfrm>
            <a:off x="3096684" y="1023409"/>
            <a:ext cx="2694517" cy="42650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20"/>
              </a:spcBef>
              <a:spcAft>
                <a:spcPts val="0"/>
              </a:spcAft>
              <a:buClr>
                <a:schemeClr val="dk1"/>
              </a:buClr>
              <a:buSzPts val="1600"/>
              <a:buNone/>
              <a:defRPr b="1" sz="1600"/>
            </a:lvl1pPr>
            <a:lvl2pPr indent="-228600" lvl="1" marL="914400" algn="l">
              <a:lnSpc>
                <a:spcPct val="100000"/>
              </a:lnSpc>
              <a:spcBef>
                <a:spcPts val="267"/>
              </a:spcBef>
              <a:spcAft>
                <a:spcPts val="0"/>
              </a:spcAft>
              <a:buClr>
                <a:schemeClr val="dk1"/>
              </a:buClr>
              <a:buSzPts val="1333"/>
              <a:buNone/>
              <a:defRPr b="1" sz="1333"/>
            </a:lvl2pPr>
            <a:lvl3pPr indent="-228600" lvl="2" marL="1371600" algn="l">
              <a:lnSpc>
                <a:spcPct val="100000"/>
              </a:lnSpc>
              <a:spcBef>
                <a:spcPts val="240"/>
              </a:spcBef>
              <a:spcAft>
                <a:spcPts val="0"/>
              </a:spcAft>
              <a:buClr>
                <a:schemeClr val="dk1"/>
              </a:buClr>
              <a:buSzPts val="1200"/>
              <a:buNone/>
              <a:defRPr b="1" sz="1200"/>
            </a:lvl3pPr>
            <a:lvl4pPr indent="-228600" lvl="3" marL="1828800" algn="l">
              <a:lnSpc>
                <a:spcPct val="100000"/>
              </a:lnSpc>
              <a:spcBef>
                <a:spcPts val="213"/>
              </a:spcBef>
              <a:spcAft>
                <a:spcPts val="0"/>
              </a:spcAft>
              <a:buClr>
                <a:schemeClr val="dk1"/>
              </a:buClr>
              <a:buSzPts val="1067"/>
              <a:buNone/>
              <a:defRPr b="1" sz="1067"/>
            </a:lvl4pPr>
            <a:lvl5pPr indent="-228600" lvl="4" marL="2286000" algn="l">
              <a:lnSpc>
                <a:spcPct val="100000"/>
              </a:lnSpc>
              <a:spcBef>
                <a:spcPts val="213"/>
              </a:spcBef>
              <a:spcAft>
                <a:spcPts val="0"/>
              </a:spcAft>
              <a:buClr>
                <a:schemeClr val="dk1"/>
              </a:buClr>
              <a:buSzPts val="1067"/>
              <a:buNone/>
              <a:defRPr b="1" sz="1067"/>
            </a:lvl5pPr>
            <a:lvl6pPr indent="-228600" lvl="5" marL="2743200" algn="l">
              <a:lnSpc>
                <a:spcPct val="100000"/>
              </a:lnSpc>
              <a:spcBef>
                <a:spcPts val="213"/>
              </a:spcBef>
              <a:spcAft>
                <a:spcPts val="0"/>
              </a:spcAft>
              <a:buClr>
                <a:schemeClr val="dk1"/>
              </a:buClr>
              <a:buSzPts val="1067"/>
              <a:buNone/>
              <a:defRPr b="1" sz="1067"/>
            </a:lvl6pPr>
            <a:lvl7pPr indent="-228600" lvl="6" marL="3200400" algn="l">
              <a:lnSpc>
                <a:spcPct val="100000"/>
              </a:lnSpc>
              <a:spcBef>
                <a:spcPts val="213"/>
              </a:spcBef>
              <a:spcAft>
                <a:spcPts val="0"/>
              </a:spcAft>
              <a:buClr>
                <a:schemeClr val="dk1"/>
              </a:buClr>
              <a:buSzPts val="1067"/>
              <a:buNone/>
              <a:defRPr b="1" sz="1067"/>
            </a:lvl7pPr>
            <a:lvl8pPr indent="-228600" lvl="7" marL="3657600" algn="l">
              <a:lnSpc>
                <a:spcPct val="100000"/>
              </a:lnSpc>
              <a:spcBef>
                <a:spcPts val="213"/>
              </a:spcBef>
              <a:spcAft>
                <a:spcPts val="0"/>
              </a:spcAft>
              <a:buClr>
                <a:schemeClr val="dk1"/>
              </a:buClr>
              <a:buSzPts val="1067"/>
              <a:buNone/>
              <a:defRPr b="1" sz="1067"/>
            </a:lvl8pPr>
            <a:lvl9pPr indent="-228600" lvl="8" marL="4114800" algn="l">
              <a:lnSpc>
                <a:spcPct val="100000"/>
              </a:lnSpc>
              <a:spcBef>
                <a:spcPts val="213"/>
              </a:spcBef>
              <a:spcAft>
                <a:spcPts val="0"/>
              </a:spcAft>
              <a:buClr>
                <a:schemeClr val="dk1"/>
              </a:buClr>
              <a:buSzPts val="1067"/>
              <a:buNone/>
              <a:defRPr b="1" sz="1067"/>
            </a:lvl9pPr>
          </a:lstStyle>
          <a:p/>
        </p:txBody>
      </p:sp>
      <p:sp>
        <p:nvSpPr>
          <p:cNvPr id="71" name="Google Shape;71;p43"/>
          <p:cNvSpPr txBox="1"/>
          <p:nvPr>
            <p:ph idx="4" type="body"/>
          </p:nvPr>
        </p:nvSpPr>
        <p:spPr>
          <a:xfrm>
            <a:off x="3096684" y="1449917"/>
            <a:ext cx="2694517" cy="2634192"/>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320"/>
              </a:spcBef>
              <a:spcAft>
                <a:spcPts val="0"/>
              </a:spcAft>
              <a:buClr>
                <a:schemeClr val="dk1"/>
              </a:buClr>
              <a:buSzPts val="1600"/>
              <a:buChar char="•"/>
              <a:defRPr sz="1600"/>
            </a:lvl1pPr>
            <a:lvl2pPr indent="-313245" lvl="1" marL="914400" algn="l">
              <a:lnSpc>
                <a:spcPct val="100000"/>
              </a:lnSpc>
              <a:spcBef>
                <a:spcPts val="267"/>
              </a:spcBef>
              <a:spcAft>
                <a:spcPts val="0"/>
              </a:spcAft>
              <a:buClr>
                <a:schemeClr val="dk1"/>
              </a:buClr>
              <a:buSzPts val="1333"/>
              <a:buChar char="–"/>
              <a:defRPr sz="1333"/>
            </a:lvl2pPr>
            <a:lvl3pPr indent="-304800" lvl="2" marL="1371600" algn="l">
              <a:lnSpc>
                <a:spcPct val="100000"/>
              </a:lnSpc>
              <a:spcBef>
                <a:spcPts val="240"/>
              </a:spcBef>
              <a:spcAft>
                <a:spcPts val="0"/>
              </a:spcAft>
              <a:buClr>
                <a:schemeClr val="dk1"/>
              </a:buClr>
              <a:buSzPts val="1200"/>
              <a:buChar char="•"/>
              <a:defRPr sz="1200"/>
            </a:lvl3pPr>
            <a:lvl4pPr indent="-296354" lvl="3" marL="1828800" algn="l">
              <a:lnSpc>
                <a:spcPct val="100000"/>
              </a:lnSpc>
              <a:spcBef>
                <a:spcPts val="213"/>
              </a:spcBef>
              <a:spcAft>
                <a:spcPts val="0"/>
              </a:spcAft>
              <a:buClr>
                <a:schemeClr val="dk1"/>
              </a:buClr>
              <a:buSzPts val="1067"/>
              <a:buChar char="–"/>
              <a:defRPr sz="1067"/>
            </a:lvl4pPr>
            <a:lvl5pPr indent="-296354" lvl="4" marL="2286000" algn="l">
              <a:lnSpc>
                <a:spcPct val="100000"/>
              </a:lnSpc>
              <a:spcBef>
                <a:spcPts val="213"/>
              </a:spcBef>
              <a:spcAft>
                <a:spcPts val="0"/>
              </a:spcAft>
              <a:buClr>
                <a:schemeClr val="dk1"/>
              </a:buClr>
              <a:buSzPts val="1067"/>
              <a:buChar char="»"/>
              <a:defRPr sz="1067"/>
            </a:lvl5pPr>
            <a:lvl6pPr indent="-296354" lvl="5" marL="2743200" algn="l">
              <a:lnSpc>
                <a:spcPct val="100000"/>
              </a:lnSpc>
              <a:spcBef>
                <a:spcPts val="213"/>
              </a:spcBef>
              <a:spcAft>
                <a:spcPts val="0"/>
              </a:spcAft>
              <a:buClr>
                <a:schemeClr val="dk1"/>
              </a:buClr>
              <a:buSzPts val="1067"/>
              <a:buChar char="•"/>
              <a:defRPr sz="1067"/>
            </a:lvl6pPr>
            <a:lvl7pPr indent="-296354" lvl="6" marL="3200400" algn="l">
              <a:lnSpc>
                <a:spcPct val="100000"/>
              </a:lnSpc>
              <a:spcBef>
                <a:spcPts val="213"/>
              </a:spcBef>
              <a:spcAft>
                <a:spcPts val="0"/>
              </a:spcAft>
              <a:buClr>
                <a:schemeClr val="dk1"/>
              </a:buClr>
              <a:buSzPts val="1067"/>
              <a:buChar char="•"/>
              <a:defRPr sz="1067"/>
            </a:lvl7pPr>
            <a:lvl8pPr indent="-296354" lvl="7" marL="3657600" algn="l">
              <a:lnSpc>
                <a:spcPct val="100000"/>
              </a:lnSpc>
              <a:spcBef>
                <a:spcPts val="213"/>
              </a:spcBef>
              <a:spcAft>
                <a:spcPts val="0"/>
              </a:spcAft>
              <a:buClr>
                <a:schemeClr val="dk1"/>
              </a:buClr>
              <a:buSzPts val="1067"/>
              <a:buChar char="•"/>
              <a:defRPr sz="1067"/>
            </a:lvl8pPr>
            <a:lvl9pPr indent="-296354" lvl="8" marL="4114800" algn="l">
              <a:lnSpc>
                <a:spcPct val="100000"/>
              </a:lnSpc>
              <a:spcBef>
                <a:spcPts val="213"/>
              </a:spcBef>
              <a:spcAft>
                <a:spcPts val="0"/>
              </a:spcAft>
              <a:buClr>
                <a:schemeClr val="dk1"/>
              </a:buClr>
              <a:buSzPts val="1067"/>
              <a:buChar char="•"/>
              <a:defRPr sz="1067"/>
            </a:lvl9pPr>
          </a:lstStyle>
          <a:p/>
        </p:txBody>
      </p:sp>
      <p:sp>
        <p:nvSpPr>
          <p:cNvPr id="72" name="Google Shape;72;p43"/>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3"/>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43"/>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2" Type="http://schemas.openxmlformats.org/officeDocument/2006/relationships/theme" Target="../theme/theme2.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193560"/>
              </a:buClr>
              <a:buSzPts val="3600"/>
              <a:buFont typeface="Montserrat"/>
              <a:buNone/>
              <a:defRPr b="1" i="0" sz="3600" u="none" cap="none" strike="noStrike">
                <a:solidFill>
                  <a:srgbClr val="193560"/>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9DBE3B"/>
              </a:buClr>
              <a:buSzPts val="3600"/>
              <a:buFont typeface="Arial"/>
              <a:buChar char="•"/>
              <a:defRPr b="0" i="0" sz="1800" u="none" cap="none" strike="noStrike">
                <a:solidFill>
                  <a:srgbClr val="262626"/>
                </a:solidFill>
                <a:latin typeface="Montserrat"/>
                <a:ea typeface="Montserrat"/>
                <a:cs typeface="Montserrat"/>
                <a:sym typeface="Montserrat"/>
              </a:defRPr>
            </a:lvl1pPr>
            <a:lvl2pPr indent="-431800" lvl="1" marL="914400" marR="0" rtl="0" algn="l">
              <a:lnSpc>
                <a:spcPct val="90000"/>
              </a:lnSpc>
              <a:spcBef>
                <a:spcPts val="500"/>
              </a:spcBef>
              <a:spcAft>
                <a:spcPts val="0"/>
              </a:spcAft>
              <a:buClr>
                <a:srgbClr val="9DBE3B"/>
              </a:buClr>
              <a:buSzPts val="3200"/>
              <a:buFont typeface="Arial"/>
              <a:buChar char="•"/>
              <a:defRPr b="0" i="0" sz="1600" u="none" cap="none" strike="noStrike">
                <a:solidFill>
                  <a:srgbClr val="262626"/>
                </a:solidFill>
                <a:latin typeface="Montserrat"/>
                <a:ea typeface="Montserrat"/>
                <a:cs typeface="Montserrat"/>
                <a:sym typeface="Montserrat"/>
              </a:defRPr>
            </a:lvl2pPr>
            <a:lvl3pPr indent="-431800" lvl="2" marL="1371600" marR="0" rtl="0" algn="l">
              <a:lnSpc>
                <a:spcPct val="90000"/>
              </a:lnSpc>
              <a:spcBef>
                <a:spcPts val="500"/>
              </a:spcBef>
              <a:spcAft>
                <a:spcPts val="0"/>
              </a:spcAft>
              <a:buClr>
                <a:srgbClr val="9DBE3B"/>
              </a:buClr>
              <a:buSzPts val="3200"/>
              <a:buFont typeface="Arial"/>
              <a:buChar char="•"/>
              <a:defRPr b="0" i="0" sz="1600" u="none" cap="none" strike="noStrike">
                <a:solidFill>
                  <a:srgbClr val="262626"/>
                </a:solidFill>
                <a:latin typeface="Montserrat"/>
                <a:ea typeface="Montserrat"/>
                <a:cs typeface="Montserrat"/>
                <a:sym typeface="Montserrat"/>
              </a:defRPr>
            </a:lvl3pPr>
            <a:lvl4pPr indent="-431800" lvl="3" marL="1828800" marR="0" rtl="0" algn="l">
              <a:lnSpc>
                <a:spcPct val="90000"/>
              </a:lnSpc>
              <a:spcBef>
                <a:spcPts val="500"/>
              </a:spcBef>
              <a:spcAft>
                <a:spcPts val="0"/>
              </a:spcAft>
              <a:buClr>
                <a:srgbClr val="9DBE3B"/>
              </a:buClr>
              <a:buSzPts val="3200"/>
              <a:buFont typeface="Arial"/>
              <a:buChar char="•"/>
              <a:defRPr b="0" i="0" sz="1600" u="none" cap="none" strike="noStrike">
                <a:solidFill>
                  <a:srgbClr val="262626"/>
                </a:solidFill>
                <a:latin typeface="Montserrat"/>
                <a:ea typeface="Montserrat"/>
                <a:cs typeface="Montserrat"/>
                <a:sym typeface="Montserrat"/>
              </a:defRPr>
            </a:lvl4pPr>
            <a:lvl5pPr indent="-431800" lvl="4" marL="2286000" marR="0" rtl="0" algn="l">
              <a:lnSpc>
                <a:spcPct val="90000"/>
              </a:lnSpc>
              <a:spcBef>
                <a:spcPts val="500"/>
              </a:spcBef>
              <a:spcAft>
                <a:spcPts val="0"/>
              </a:spcAft>
              <a:buClr>
                <a:srgbClr val="9DBE3B"/>
              </a:buClr>
              <a:buSzPts val="3200"/>
              <a:buFont typeface="Arial"/>
              <a:buChar char="•"/>
              <a:defRPr b="0" i="0" sz="1600" u="none" cap="none" strike="noStrike">
                <a:solidFill>
                  <a:srgbClr val="262626"/>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3"/>
          <p:cNvSpPr txBox="1"/>
          <p:nvPr>
            <p:ph idx="11" type="ftr"/>
          </p:nvPr>
        </p:nvSpPr>
        <p:spPr>
          <a:xfrm>
            <a:off x="8017328" y="6344474"/>
            <a:ext cx="2396529"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000" u="none" cap="none" strike="noStrike">
                <a:solidFill>
                  <a:srgbClr val="888888"/>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3"/>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888888"/>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4152">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 name="Shape 31"/>
        <p:cNvGrpSpPr/>
        <p:nvPr/>
      </p:nvGrpSpPr>
      <p:grpSpPr>
        <a:xfrm>
          <a:off x="0" y="0"/>
          <a:ext cx="0" cy="0"/>
          <a:chOff x="0" y="0"/>
          <a:chExt cx="0" cy="0"/>
        </a:xfrm>
      </p:grpSpPr>
      <p:sp>
        <p:nvSpPr>
          <p:cNvPr id="32" name="Google Shape;32;p37"/>
          <p:cNvSpPr txBox="1"/>
          <p:nvPr>
            <p:ph type="title"/>
          </p:nvPr>
        </p:nvSpPr>
        <p:spPr>
          <a:xfrm>
            <a:off x="304800" y="183092"/>
            <a:ext cx="5486400" cy="762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2933"/>
              <a:buFont typeface="Calibri"/>
              <a:buNone/>
              <a:defRPr b="0" i="0" sz="2933"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 name="Google Shape;33;p37"/>
          <p:cNvSpPr txBox="1"/>
          <p:nvPr>
            <p:ph idx="1" type="body"/>
          </p:nvPr>
        </p:nvSpPr>
        <p:spPr>
          <a:xfrm>
            <a:off x="304800" y="1066800"/>
            <a:ext cx="5486400" cy="3017309"/>
          </a:xfrm>
          <a:prstGeom prst="rect">
            <a:avLst/>
          </a:prstGeom>
          <a:noFill/>
          <a:ln>
            <a:noFill/>
          </a:ln>
        </p:spPr>
        <p:txBody>
          <a:bodyPr anchorCtr="0" anchor="t" bIns="45700" lIns="91425" spcFirstLastPara="1" rIns="91425" wrap="square" tIns="45700">
            <a:normAutofit/>
          </a:bodyPr>
          <a:lstStyle>
            <a:lvl1pPr indent="-364045" lvl="0" marL="457200" marR="0" rtl="0" algn="l">
              <a:lnSpc>
                <a:spcPct val="100000"/>
              </a:lnSpc>
              <a:spcBef>
                <a:spcPts val="427"/>
              </a:spcBef>
              <a:spcAft>
                <a:spcPts val="0"/>
              </a:spcAft>
              <a:buClr>
                <a:schemeClr val="dk1"/>
              </a:buClr>
              <a:buSzPts val="2133"/>
              <a:buFont typeface="Arial"/>
              <a:buChar char="•"/>
              <a:defRPr b="0" i="0" sz="2133" u="none" cap="none" strike="noStrike">
                <a:solidFill>
                  <a:schemeClr val="dk1"/>
                </a:solidFill>
                <a:latin typeface="Calibri"/>
                <a:ea typeface="Calibri"/>
                <a:cs typeface="Calibri"/>
                <a:sym typeface="Calibri"/>
              </a:defRPr>
            </a:lvl1pPr>
            <a:lvl2pPr indent="-347154" lvl="1" marL="914400" marR="0" rtl="0" algn="l">
              <a:lnSpc>
                <a:spcPct val="100000"/>
              </a:lnSpc>
              <a:spcBef>
                <a:spcPts val="373"/>
              </a:spcBef>
              <a:spcAft>
                <a:spcPts val="0"/>
              </a:spcAft>
              <a:buClr>
                <a:schemeClr val="dk1"/>
              </a:buClr>
              <a:buSzPts val="1867"/>
              <a:buFont typeface="Arial"/>
              <a:buChar char="–"/>
              <a:defRPr b="0" i="0" sz="1867" u="none" cap="none" strike="noStrike">
                <a:solidFill>
                  <a:schemeClr val="dk1"/>
                </a:solidFill>
                <a:latin typeface="Calibri"/>
                <a:ea typeface="Calibri"/>
                <a:cs typeface="Calibri"/>
                <a:sym typeface="Calibri"/>
              </a:defRPr>
            </a:lvl2pPr>
            <a:lvl3pPr indent="-330200" lvl="2" marL="1371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3pPr>
            <a:lvl4pPr indent="-313245" lvl="3" marL="1828800" marR="0" rtl="0" algn="l">
              <a:lnSpc>
                <a:spcPct val="100000"/>
              </a:lnSpc>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4pPr>
            <a:lvl5pPr indent="-313245" lvl="4" marL="2286000" marR="0" rtl="0" algn="l">
              <a:lnSpc>
                <a:spcPct val="100000"/>
              </a:lnSpc>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5pPr>
            <a:lvl6pPr indent="-313245" lvl="5" marL="2743200" marR="0" rtl="0" algn="l">
              <a:lnSpc>
                <a:spcPct val="100000"/>
              </a:lnSpc>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6pPr>
            <a:lvl7pPr indent="-313245" lvl="6" marL="3200400" marR="0" rtl="0" algn="l">
              <a:lnSpc>
                <a:spcPct val="100000"/>
              </a:lnSpc>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7pPr>
            <a:lvl8pPr indent="-313245" lvl="7" marL="3657600" marR="0" rtl="0" algn="l">
              <a:lnSpc>
                <a:spcPct val="100000"/>
              </a:lnSpc>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8pPr>
            <a:lvl9pPr indent="-313245" lvl="8" marL="4114800" marR="0" rtl="0" algn="l">
              <a:lnSpc>
                <a:spcPct val="100000"/>
              </a:lnSpc>
              <a:spcBef>
                <a:spcPts val="267"/>
              </a:spcBef>
              <a:spcAft>
                <a:spcPts val="0"/>
              </a:spcAft>
              <a:buClr>
                <a:schemeClr val="dk1"/>
              </a:buClr>
              <a:buSzPts val="1333"/>
              <a:buFont typeface="Arial"/>
              <a:buChar char="•"/>
              <a:defRPr b="0" i="0" sz="1333" u="none" cap="none" strike="noStrike">
                <a:solidFill>
                  <a:schemeClr val="dk1"/>
                </a:solidFill>
                <a:latin typeface="Calibri"/>
                <a:ea typeface="Calibri"/>
                <a:cs typeface="Calibri"/>
                <a:sym typeface="Calibri"/>
              </a:defRPr>
            </a:lvl9pPr>
          </a:lstStyle>
          <a:p/>
        </p:txBody>
      </p:sp>
      <p:sp>
        <p:nvSpPr>
          <p:cNvPr id="34" name="Google Shape;34;p37"/>
          <p:cNvSpPr txBox="1"/>
          <p:nvPr>
            <p:ph idx="10" type="dt"/>
          </p:nvPr>
        </p:nvSpPr>
        <p:spPr>
          <a:xfrm>
            <a:off x="304800" y="4237567"/>
            <a:ext cx="1422400" cy="243417"/>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5" name="Google Shape;35;p37"/>
          <p:cNvSpPr txBox="1"/>
          <p:nvPr>
            <p:ph idx="11" type="ftr"/>
          </p:nvPr>
        </p:nvSpPr>
        <p:spPr>
          <a:xfrm>
            <a:off x="2082800" y="4237567"/>
            <a:ext cx="1930400" cy="243417"/>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8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6" name="Google Shape;36;p37"/>
          <p:cNvSpPr txBox="1"/>
          <p:nvPr>
            <p:ph idx="12" type="sldNum"/>
          </p:nvPr>
        </p:nvSpPr>
        <p:spPr>
          <a:xfrm>
            <a:off x="4368800" y="4237567"/>
            <a:ext cx="1422400" cy="243417"/>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800"/>
              <a:buFont typeface="Arial"/>
              <a:buNone/>
              <a:defRPr b="0" i="0" sz="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25.png"/><Relationship Id="rId7"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7.jpg"/><Relationship Id="rId4" Type="http://schemas.openxmlformats.org/officeDocument/2006/relationships/image" Target="../media/image21.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ws.justgood.work/" TargetMode="Externa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s.justgood.work/" TargetMode="Externa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ws.justgood.work/" TargetMode="Externa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10"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onelink.to/23j84r" TargetMode="External"/><Relationship Id="rId4" Type="http://schemas.openxmlformats.org/officeDocument/2006/relationships/hyperlink" Target="http://onelink.to/23j84r" TargetMode="External"/><Relationship Id="rId9" Type="http://schemas.openxmlformats.org/officeDocument/2006/relationships/hyperlink" Target="http://onelink.to/23j84r" TargetMode="External"/><Relationship Id="rId5" Type="http://schemas.openxmlformats.org/officeDocument/2006/relationships/hyperlink" Target="http://onelink.to/23j84r" TargetMode="External"/><Relationship Id="rId6" Type="http://schemas.openxmlformats.org/officeDocument/2006/relationships/hyperlink" Target="http://onelink.to/23j84r" TargetMode="External"/><Relationship Id="rId7" Type="http://schemas.openxmlformats.org/officeDocument/2006/relationships/hyperlink" Target="http://onelink.to/23j84r" TargetMode="External"/><Relationship Id="rId8" Type="http://schemas.openxmlformats.org/officeDocument/2006/relationships/hyperlink" Target="http://onelink.to/23j84r"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s.justgood.work/" TargetMode="Externa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7.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7.jpg"/><Relationship Id="rId4" Type="http://schemas.openxmlformats.org/officeDocument/2006/relationships/image" Target="../media/image17.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7.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7.jpg"/><Relationship Id="rId4"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11.png"/><Relationship Id="rId7"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7.jp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24.png"/><Relationship Id="rId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11"/>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244" name="Google Shape;244;p11"/>
          <p:cNvGrpSpPr/>
          <p:nvPr/>
        </p:nvGrpSpPr>
        <p:grpSpPr>
          <a:xfrm>
            <a:off x="6184357" y="-96441"/>
            <a:ext cx="6096000" cy="6954441"/>
            <a:chOff x="0" y="-38100"/>
            <a:chExt cx="2408296" cy="2747433"/>
          </a:xfrm>
        </p:grpSpPr>
        <p:sp>
          <p:nvSpPr>
            <p:cNvPr id="245" name="Google Shape;245;p11"/>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246" name="Google Shape;246;p11"/>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grpSp>
        <p:nvGrpSpPr>
          <p:cNvPr id="247" name="Google Shape;247;p11"/>
          <p:cNvGrpSpPr/>
          <p:nvPr/>
        </p:nvGrpSpPr>
        <p:grpSpPr>
          <a:xfrm>
            <a:off x="0" y="-96441"/>
            <a:ext cx="6184357" cy="6954441"/>
            <a:chOff x="0" y="-38100"/>
            <a:chExt cx="2443203" cy="2747433"/>
          </a:xfrm>
        </p:grpSpPr>
        <p:sp>
          <p:nvSpPr>
            <p:cNvPr id="248" name="Google Shape;248;p11"/>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249" name="Google Shape;249;p11"/>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250" name="Google Shape;250;p11"/>
          <p:cNvPicPr preferRelativeResize="0"/>
          <p:nvPr/>
        </p:nvPicPr>
        <p:blipFill rotWithShape="1">
          <a:blip r:embed="rId4">
            <a:alphaModFix/>
          </a:blip>
          <a:srcRect b="0" l="0" r="0" t="0"/>
          <a:stretch/>
        </p:blipFill>
        <p:spPr>
          <a:xfrm>
            <a:off x="812978" y="1844494"/>
            <a:ext cx="357233" cy="357233"/>
          </a:xfrm>
          <a:prstGeom prst="rect">
            <a:avLst/>
          </a:prstGeom>
          <a:noFill/>
          <a:ln>
            <a:noFill/>
          </a:ln>
        </p:spPr>
      </p:pic>
      <p:pic>
        <p:nvPicPr>
          <p:cNvPr id="251" name="Google Shape;251;p11"/>
          <p:cNvPicPr preferRelativeResize="0"/>
          <p:nvPr/>
        </p:nvPicPr>
        <p:blipFill rotWithShape="1">
          <a:blip r:embed="rId4">
            <a:alphaModFix/>
          </a:blip>
          <a:srcRect b="0" l="0" r="0" t="0"/>
          <a:stretch/>
        </p:blipFill>
        <p:spPr>
          <a:xfrm>
            <a:off x="812978" y="3862524"/>
            <a:ext cx="357233" cy="357233"/>
          </a:xfrm>
          <a:prstGeom prst="rect">
            <a:avLst/>
          </a:prstGeom>
          <a:noFill/>
          <a:ln>
            <a:noFill/>
          </a:ln>
        </p:spPr>
      </p:pic>
      <p:pic>
        <p:nvPicPr>
          <p:cNvPr id="252" name="Google Shape;252;p11"/>
          <p:cNvPicPr preferRelativeResize="0"/>
          <p:nvPr/>
        </p:nvPicPr>
        <p:blipFill rotWithShape="1">
          <a:blip r:embed="rId4">
            <a:alphaModFix/>
          </a:blip>
          <a:srcRect b="0" l="0" r="0" t="0"/>
          <a:stretch/>
        </p:blipFill>
        <p:spPr>
          <a:xfrm>
            <a:off x="812978" y="5242560"/>
            <a:ext cx="357233" cy="357233"/>
          </a:xfrm>
          <a:prstGeom prst="rect">
            <a:avLst/>
          </a:prstGeom>
          <a:noFill/>
          <a:ln>
            <a:noFill/>
          </a:ln>
        </p:spPr>
      </p:pic>
      <p:pic>
        <p:nvPicPr>
          <p:cNvPr id="253" name="Google Shape;253;p11"/>
          <p:cNvPicPr preferRelativeResize="0"/>
          <p:nvPr/>
        </p:nvPicPr>
        <p:blipFill rotWithShape="1">
          <a:blip r:embed="rId5">
            <a:alphaModFix/>
          </a:blip>
          <a:srcRect b="0" l="0" r="0" t="0"/>
          <a:stretch/>
        </p:blipFill>
        <p:spPr>
          <a:xfrm>
            <a:off x="10724345" y="5992209"/>
            <a:ext cx="1121001" cy="583432"/>
          </a:xfrm>
          <a:prstGeom prst="rect">
            <a:avLst/>
          </a:prstGeom>
          <a:noFill/>
          <a:ln>
            <a:noFill/>
          </a:ln>
        </p:spPr>
      </p:pic>
      <p:pic>
        <p:nvPicPr>
          <p:cNvPr id="254" name="Google Shape;254;p11"/>
          <p:cNvPicPr preferRelativeResize="0"/>
          <p:nvPr/>
        </p:nvPicPr>
        <p:blipFill rotWithShape="1">
          <a:blip r:embed="rId6">
            <a:alphaModFix/>
          </a:blip>
          <a:srcRect b="0" l="0" r="0" t="0"/>
          <a:stretch/>
        </p:blipFill>
        <p:spPr>
          <a:xfrm>
            <a:off x="7810182" y="584239"/>
            <a:ext cx="2844761" cy="5689523"/>
          </a:xfrm>
          <a:prstGeom prst="rect">
            <a:avLst/>
          </a:prstGeom>
          <a:noFill/>
          <a:ln>
            <a:noFill/>
          </a:ln>
        </p:spPr>
      </p:pic>
      <p:pic>
        <p:nvPicPr>
          <p:cNvPr id="255" name="Google Shape;255;p11"/>
          <p:cNvPicPr preferRelativeResize="0"/>
          <p:nvPr/>
        </p:nvPicPr>
        <p:blipFill rotWithShape="1">
          <a:blip r:embed="rId7">
            <a:alphaModFix/>
          </a:blip>
          <a:srcRect b="0" l="0" r="0" t="0"/>
          <a:stretch/>
        </p:blipFill>
        <p:spPr>
          <a:xfrm rot="-1988157">
            <a:off x="6778337" y="3063962"/>
            <a:ext cx="1134901" cy="459635"/>
          </a:xfrm>
          <a:prstGeom prst="rect">
            <a:avLst/>
          </a:prstGeom>
          <a:noFill/>
          <a:ln>
            <a:noFill/>
          </a:ln>
        </p:spPr>
      </p:pic>
      <p:sp>
        <p:nvSpPr>
          <p:cNvPr id="256" name="Google Shape;256;p11"/>
          <p:cNvSpPr txBox="1"/>
          <p:nvPr/>
        </p:nvSpPr>
        <p:spPr>
          <a:xfrm>
            <a:off x="1361779" y="4936037"/>
            <a:ext cx="4173585" cy="94256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Aplikaciju Just Good Work možete preuzeti na</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257" name="Google Shape;257;p11"/>
          <p:cNvSpPr txBox="1"/>
          <p:nvPr/>
        </p:nvSpPr>
        <p:spPr>
          <a:xfrm>
            <a:off x="1361779" y="3397251"/>
            <a:ext cx="4173585" cy="1259319"/>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Ukoliko vam ista ne bude data, možete koristiti sledeću šifru: SWSG287, u odeljku „Prijavite se“ na trake menija.</a:t>
            </a:r>
            <a:endParaRPr b="0" i="0" sz="1400" u="none" cap="none" strike="noStrike">
              <a:solidFill>
                <a:srgbClr val="000000"/>
              </a:solidFill>
              <a:latin typeface="Arial"/>
              <a:ea typeface="Arial"/>
              <a:cs typeface="Arial"/>
              <a:sym typeface="Arial"/>
            </a:endParaRPr>
          </a:p>
        </p:txBody>
      </p:sp>
      <p:sp>
        <p:nvSpPr>
          <p:cNvPr id="258" name="Google Shape;258;p11"/>
          <p:cNvSpPr txBox="1"/>
          <p:nvPr/>
        </p:nvSpPr>
        <p:spPr>
          <a:xfrm>
            <a:off x="1361779" y="902970"/>
            <a:ext cx="4077735" cy="222105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E"/>
                </a:solidFill>
                <a:latin typeface="Montserrat SemiBold"/>
                <a:ea typeface="Montserrat SemiBold"/>
                <a:cs typeface="Montserrat SemiBold"/>
                <a:sym typeface="Montserrat SemiBold"/>
              </a:rPr>
              <a:t>Kako biste dobili najnovije informacije i redovna ažuriranja o kratkoročnim sezonskim poslovima u UK (Ujedinjeno Kraljevstvo), iskoristite šifru koja vam bude data od strane vašeg sponzora ili operatera aranžmana.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12"/>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264" name="Google Shape;264;p12"/>
          <p:cNvGrpSpPr/>
          <p:nvPr/>
        </p:nvGrpSpPr>
        <p:grpSpPr>
          <a:xfrm>
            <a:off x="6184357" y="-96441"/>
            <a:ext cx="6096000" cy="6954441"/>
            <a:chOff x="0" y="-38100"/>
            <a:chExt cx="2408296" cy="2747433"/>
          </a:xfrm>
        </p:grpSpPr>
        <p:sp>
          <p:nvSpPr>
            <p:cNvPr id="265" name="Google Shape;265;p1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266" name="Google Shape;266;p12"/>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267" name="Google Shape;267;p12"/>
          <p:cNvPicPr preferRelativeResize="0"/>
          <p:nvPr/>
        </p:nvPicPr>
        <p:blipFill rotWithShape="1">
          <a:blip r:embed="rId4">
            <a:alphaModFix/>
          </a:blip>
          <a:srcRect b="0" l="0" r="0" t="0"/>
          <a:stretch/>
        </p:blipFill>
        <p:spPr>
          <a:xfrm>
            <a:off x="7809977" y="594403"/>
            <a:ext cx="2844761" cy="5689523"/>
          </a:xfrm>
          <a:prstGeom prst="rect">
            <a:avLst/>
          </a:prstGeom>
          <a:noFill/>
          <a:ln>
            <a:noFill/>
          </a:ln>
        </p:spPr>
      </p:pic>
      <p:grpSp>
        <p:nvGrpSpPr>
          <p:cNvPr id="268" name="Google Shape;268;p12"/>
          <p:cNvGrpSpPr/>
          <p:nvPr/>
        </p:nvGrpSpPr>
        <p:grpSpPr>
          <a:xfrm>
            <a:off x="0" y="-96441"/>
            <a:ext cx="6184357" cy="6954441"/>
            <a:chOff x="0" y="-38100"/>
            <a:chExt cx="2443203" cy="2747433"/>
          </a:xfrm>
        </p:grpSpPr>
        <p:sp>
          <p:nvSpPr>
            <p:cNvPr id="269" name="Google Shape;269;p12"/>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270" name="Google Shape;270;p12"/>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271" name="Google Shape;271;p12"/>
          <p:cNvPicPr preferRelativeResize="0"/>
          <p:nvPr/>
        </p:nvPicPr>
        <p:blipFill rotWithShape="1">
          <a:blip r:embed="rId5">
            <a:alphaModFix/>
          </a:blip>
          <a:srcRect b="0" l="0" r="0" t="0"/>
          <a:stretch/>
        </p:blipFill>
        <p:spPr>
          <a:xfrm>
            <a:off x="812978" y="1919201"/>
            <a:ext cx="357233" cy="357233"/>
          </a:xfrm>
          <a:prstGeom prst="rect">
            <a:avLst/>
          </a:prstGeom>
          <a:noFill/>
          <a:ln>
            <a:noFill/>
          </a:ln>
        </p:spPr>
      </p:pic>
      <p:pic>
        <p:nvPicPr>
          <p:cNvPr id="272" name="Google Shape;272;p12"/>
          <p:cNvPicPr preferRelativeResize="0"/>
          <p:nvPr/>
        </p:nvPicPr>
        <p:blipFill rotWithShape="1">
          <a:blip r:embed="rId5">
            <a:alphaModFix/>
          </a:blip>
          <a:srcRect b="0" l="0" r="0" t="0"/>
          <a:stretch/>
        </p:blipFill>
        <p:spPr>
          <a:xfrm>
            <a:off x="812978" y="4093571"/>
            <a:ext cx="357233" cy="357233"/>
          </a:xfrm>
          <a:prstGeom prst="rect">
            <a:avLst/>
          </a:prstGeom>
          <a:noFill/>
          <a:ln>
            <a:noFill/>
          </a:ln>
        </p:spPr>
      </p:pic>
      <p:pic>
        <p:nvPicPr>
          <p:cNvPr id="273" name="Google Shape;273;p12"/>
          <p:cNvPicPr preferRelativeResize="0"/>
          <p:nvPr/>
        </p:nvPicPr>
        <p:blipFill rotWithShape="1">
          <a:blip r:embed="rId5">
            <a:alphaModFix/>
          </a:blip>
          <a:srcRect b="0" l="0" r="0" t="0"/>
          <a:stretch/>
        </p:blipFill>
        <p:spPr>
          <a:xfrm>
            <a:off x="812978" y="5417889"/>
            <a:ext cx="357233" cy="357233"/>
          </a:xfrm>
          <a:prstGeom prst="rect">
            <a:avLst/>
          </a:prstGeom>
          <a:noFill/>
          <a:ln>
            <a:noFill/>
          </a:ln>
        </p:spPr>
      </p:pic>
      <p:pic>
        <p:nvPicPr>
          <p:cNvPr id="274" name="Google Shape;274;p12"/>
          <p:cNvPicPr preferRelativeResize="0"/>
          <p:nvPr/>
        </p:nvPicPr>
        <p:blipFill rotWithShape="1">
          <a:blip r:embed="rId6">
            <a:alphaModFix/>
          </a:blip>
          <a:srcRect b="0" l="0" r="0" t="0"/>
          <a:stretch/>
        </p:blipFill>
        <p:spPr>
          <a:xfrm>
            <a:off x="10724345" y="5992209"/>
            <a:ext cx="1121001" cy="583432"/>
          </a:xfrm>
          <a:prstGeom prst="rect">
            <a:avLst/>
          </a:prstGeom>
          <a:noFill/>
          <a:ln>
            <a:noFill/>
          </a:ln>
        </p:spPr>
      </p:pic>
      <p:pic>
        <p:nvPicPr>
          <p:cNvPr id="275" name="Google Shape;275;p12"/>
          <p:cNvPicPr preferRelativeResize="0"/>
          <p:nvPr/>
        </p:nvPicPr>
        <p:blipFill rotWithShape="1">
          <a:blip r:embed="rId7">
            <a:alphaModFix/>
          </a:blip>
          <a:srcRect b="0" l="0" r="0" t="0"/>
          <a:stretch/>
        </p:blipFill>
        <p:spPr>
          <a:xfrm rot="-1988157">
            <a:off x="6778336" y="3130767"/>
            <a:ext cx="1134901" cy="459635"/>
          </a:xfrm>
          <a:prstGeom prst="rect">
            <a:avLst/>
          </a:prstGeom>
          <a:noFill/>
          <a:ln>
            <a:noFill/>
          </a:ln>
        </p:spPr>
      </p:pic>
      <p:sp>
        <p:nvSpPr>
          <p:cNvPr id="276" name="Google Shape;276;p12"/>
          <p:cNvSpPr txBox="1"/>
          <p:nvPr/>
        </p:nvSpPr>
        <p:spPr>
          <a:xfrm>
            <a:off x="1361779" y="5111365"/>
            <a:ext cx="4173585" cy="94256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Завантажити додаток Just Good Work можна за посиланням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277" name="Google Shape;277;p12"/>
          <p:cNvSpPr txBox="1"/>
          <p:nvPr/>
        </p:nvSpPr>
        <p:spPr>
          <a:xfrm>
            <a:off x="1361779" y="3598958"/>
            <a:ext cx="4173585" cy="1259319"/>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 Якщо ви його не отримали, ви можете використати код SWSG287 у розділі «Увійти» на панелі «Меню».</a:t>
            </a:r>
            <a:endParaRPr b="0" i="0" sz="1400" u="none" cap="none" strike="noStrike">
              <a:solidFill>
                <a:srgbClr val="000000"/>
              </a:solidFill>
              <a:latin typeface="Arial"/>
              <a:ea typeface="Arial"/>
              <a:cs typeface="Arial"/>
              <a:sym typeface="Arial"/>
            </a:endParaRPr>
          </a:p>
        </p:txBody>
      </p:sp>
      <p:sp>
        <p:nvSpPr>
          <p:cNvPr id="278" name="Google Shape;278;p12"/>
          <p:cNvSpPr txBox="1"/>
          <p:nvPr/>
        </p:nvSpPr>
        <p:spPr>
          <a:xfrm>
            <a:off x="1361779" y="818927"/>
            <a:ext cx="4173585" cy="2541658"/>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E"/>
                </a:solidFill>
                <a:latin typeface="Montserrat SemiBold"/>
                <a:ea typeface="Montserrat SemiBold"/>
                <a:cs typeface="Montserrat SemiBold"/>
                <a:sym typeface="Montserrat SemiBold"/>
              </a:rPr>
              <a:t>Щоб отримувати останню інформацію та регулярні оновлення, щодо короткострокової сезонної роботи у Великобританії, використовуйте код, який вам надав ваш спонсор або оператор програми.</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13"/>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284" name="Google Shape;284;p13"/>
          <p:cNvGrpSpPr/>
          <p:nvPr/>
        </p:nvGrpSpPr>
        <p:grpSpPr>
          <a:xfrm>
            <a:off x="6184357" y="-96441"/>
            <a:ext cx="6096000" cy="6954441"/>
            <a:chOff x="0" y="-38100"/>
            <a:chExt cx="2408296" cy="2747433"/>
          </a:xfrm>
        </p:grpSpPr>
        <p:sp>
          <p:nvSpPr>
            <p:cNvPr id="285" name="Google Shape;285;p1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286" name="Google Shape;286;p13"/>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grpSp>
        <p:nvGrpSpPr>
          <p:cNvPr id="287" name="Google Shape;287;p13"/>
          <p:cNvGrpSpPr/>
          <p:nvPr/>
        </p:nvGrpSpPr>
        <p:grpSpPr>
          <a:xfrm>
            <a:off x="0" y="-96441"/>
            <a:ext cx="6184357" cy="6954441"/>
            <a:chOff x="0" y="-38100"/>
            <a:chExt cx="2443203" cy="2747433"/>
          </a:xfrm>
        </p:grpSpPr>
        <p:sp>
          <p:nvSpPr>
            <p:cNvPr id="288" name="Google Shape;288;p13"/>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289" name="Google Shape;289;p13"/>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290" name="Google Shape;290;p13"/>
          <p:cNvPicPr preferRelativeResize="0"/>
          <p:nvPr/>
        </p:nvPicPr>
        <p:blipFill rotWithShape="1">
          <a:blip r:embed="rId4">
            <a:alphaModFix/>
          </a:blip>
          <a:srcRect b="0" l="0" r="0" t="0"/>
          <a:stretch/>
        </p:blipFill>
        <p:spPr>
          <a:xfrm>
            <a:off x="812978" y="1657550"/>
            <a:ext cx="357233" cy="357233"/>
          </a:xfrm>
          <a:prstGeom prst="rect">
            <a:avLst/>
          </a:prstGeom>
          <a:noFill/>
          <a:ln>
            <a:noFill/>
          </a:ln>
        </p:spPr>
      </p:pic>
      <p:pic>
        <p:nvPicPr>
          <p:cNvPr id="291" name="Google Shape;291;p13"/>
          <p:cNvPicPr preferRelativeResize="0"/>
          <p:nvPr/>
        </p:nvPicPr>
        <p:blipFill rotWithShape="1">
          <a:blip r:embed="rId4">
            <a:alphaModFix/>
          </a:blip>
          <a:srcRect b="0" l="0" r="0" t="0"/>
          <a:stretch/>
        </p:blipFill>
        <p:spPr>
          <a:xfrm>
            <a:off x="812978" y="3630708"/>
            <a:ext cx="357233" cy="357233"/>
          </a:xfrm>
          <a:prstGeom prst="rect">
            <a:avLst/>
          </a:prstGeom>
          <a:noFill/>
          <a:ln>
            <a:noFill/>
          </a:ln>
        </p:spPr>
      </p:pic>
      <p:pic>
        <p:nvPicPr>
          <p:cNvPr id="292" name="Google Shape;292;p13"/>
          <p:cNvPicPr preferRelativeResize="0"/>
          <p:nvPr/>
        </p:nvPicPr>
        <p:blipFill rotWithShape="1">
          <a:blip r:embed="rId4">
            <a:alphaModFix/>
          </a:blip>
          <a:srcRect b="0" l="0" r="0" t="0"/>
          <a:stretch/>
        </p:blipFill>
        <p:spPr>
          <a:xfrm>
            <a:off x="812978" y="5221031"/>
            <a:ext cx="357233" cy="357233"/>
          </a:xfrm>
          <a:prstGeom prst="rect">
            <a:avLst/>
          </a:prstGeom>
          <a:noFill/>
          <a:ln>
            <a:noFill/>
          </a:ln>
        </p:spPr>
      </p:pic>
      <p:pic>
        <p:nvPicPr>
          <p:cNvPr id="293" name="Google Shape;293;p13"/>
          <p:cNvPicPr preferRelativeResize="0"/>
          <p:nvPr/>
        </p:nvPicPr>
        <p:blipFill rotWithShape="1">
          <a:blip r:embed="rId5">
            <a:alphaModFix/>
          </a:blip>
          <a:srcRect b="0" l="0" r="0" t="0"/>
          <a:stretch/>
        </p:blipFill>
        <p:spPr>
          <a:xfrm>
            <a:off x="10724345" y="5992209"/>
            <a:ext cx="1121001" cy="583432"/>
          </a:xfrm>
          <a:prstGeom prst="rect">
            <a:avLst/>
          </a:prstGeom>
          <a:noFill/>
          <a:ln>
            <a:noFill/>
          </a:ln>
        </p:spPr>
      </p:pic>
      <p:pic>
        <p:nvPicPr>
          <p:cNvPr id="294" name="Google Shape;294;p13"/>
          <p:cNvPicPr preferRelativeResize="0"/>
          <p:nvPr/>
        </p:nvPicPr>
        <p:blipFill rotWithShape="1">
          <a:blip r:embed="rId6">
            <a:alphaModFix/>
          </a:blip>
          <a:srcRect b="0" l="0" r="0" t="0"/>
          <a:stretch/>
        </p:blipFill>
        <p:spPr>
          <a:xfrm>
            <a:off x="7809977" y="594403"/>
            <a:ext cx="2844761" cy="5689523"/>
          </a:xfrm>
          <a:prstGeom prst="rect">
            <a:avLst/>
          </a:prstGeom>
          <a:noFill/>
          <a:ln>
            <a:noFill/>
          </a:ln>
        </p:spPr>
      </p:pic>
      <p:pic>
        <p:nvPicPr>
          <p:cNvPr id="295" name="Google Shape;295;p13"/>
          <p:cNvPicPr preferRelativeResize="0"/>
          <p:nvPr/>
        </p:nvPicPr>
        <p:blipFill rotWithShape="1">
          <a:blip r:embed="rId7">
            <a:alphaModFix/>
          </a:blip>
          <a:srcRect b="0" l="0" r="0" t="0"/>
          <a:stretch/>
        </p:blipFill>
        <p:spPr>
          <a:xfrm rot="-1988157">
            <a:off x="6778336" y="3222627"/>
            <a:ext cx="1134901" cy="459635"/>
          </a:xfrm>
          <a:prstGeom prst="rect">
            <a:avLst/>
          </a:prstGeom>
          <a:noFill/>
          <a:ln>
            <a:noFill/>
          </a:ln>
        </p:spPr>
      </p:pic>
      <p:sp>
        <p:nvSpPr>
          <p:cNvPr id="296" name="Google Shape;296;p13"/>
          <p:cNvSpPr txBox="1"/>
          <p:nvPr/>
        </p:nvSpPr>
        <p:spPr>
          <a:xfrm>
            <a:off x="1361779" y="5019494"/>
            <a:ext cx="4173585" cy="720775"/>
          </a:xfrm>
          <a:prstGeom prst="rect">
            <a:avLst/>
          </a:prstGeom>
          <a:noFill/>
          <a:ln>
            <a:noFill/>
          </a:ln>
        </p:spPr>
        <p:txBody>
          <a:bodyPr anchorCtr="0" anchor="t" bIns="0" lIns="0" spcFirstLastPara="1" rIns="0" wrap="square" tIns="0">
            <a:spAutoFit/>
          </a:bodyPr>
          <a:lstStyle/>
          <a:p>
            <a:pPr indent="0" lvl="0" marL="0" marR="0" rtl="0" algn="l">
              <a:lnSpc>
                <a:spcPct val="140029"/>
              </a:lnSpc>
              <a:spcBef>
                <a:spcPts val="0"/>
              </a:spcBef>
              <a:spcAft>
                <a:spcPts val="0"/>
              </a:spcAft>
              <a:buClr>
                <a:srgbClr val="000000"/>
              </a:buClr>
              <a:buSzPts val="2066"/>
              <a:buFont typeface="Arial"/>
              <a:buNone/>
            </a:pPr>
            <a:r>
              <a:rPr b="0" i="0" lang="en-GB" sz="2066" u="none" cap="none" strike="noStrike">
                <a:solidFill>
                  <a:srgbClr val="FFFFFF"/>
                </a:solidFill>
                <a:latin typeface="Montserrat SemiBold"/>
                <a:ea typeface="Montserrat SemiBold"/>
                <a:cs typeface="Montserrat SemiBold"/>
                <a:sym typeface="Montserrat SemiBold"/>
              </a:rPr>
              <a:t>तपाईले जस्ट गुड वर्क एप </a:t>
            </a:r>
            <a:endParaRPr b="0" i="0" sz="1400" u="none" cap="none" strike="noStrike">
              <a:solidFill>
                <a:srgbClr val="000000"/>
              </a:solidFill>
              <a:latin typeface="Arial"/>
              <a:ea typeface="Arial"/>
              <a:cs typeface="Arial"/>
              <a:sym typeface="Arial"/>
            </a:endParaRPr>
          </a:p>
          <a:p>
            <a:pPr indent="0" lvl="0" marL="0" marR="0" rtl="0" algn="l">
              <a:lnSpc>
                <a:spcPct val="140029"/>
              </a:lnSpc>
              <a:spcBef>
                <a:spcPts val="0"/>
              </a:spcBef>
              <a:spcAft>
                <a:spcPts val="0"/>
              </a:spcAft>
              <a:buClr>
                <a:srgbClr val="000000"/>
              </a:buClr>
              <a:buSzPts val="2066"/>
              <a:buFont typeface="Arial"/>
              <a:buNone/>
            </a:pPr>
            <a:r>
              <a:rPr b="0" i="0" lang="en-GB" sz="2066"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297" name="Google Shape;297;p13"/>
          <p:cNvSpPr txBox="1"/>
          <p:nvPr/>
        </p:nvSpPr>
        <p:spPr>
          <a:xfrm>
            <a:off x="1361779" y="3248195"/>
            <a:ext cx="4173585" cy="1102225"/>
          </a:xfrm>
          <a:prstGeom prst="rect">
            <a:avLst/>
          </a:prstGeom>
          <a:noFill/>
          <a:ln>
            <a:noFill/>
          </a:ln>
        </p:spPr>
        <p:txBody>
          <a:bodyPr anchorCtr="0" anchor="t" bIns="0" lIns="0" spcFirstLastPara="1" rIns="0" wrap="square" tIns="0">
            <a:spAutoFit/>
          </a:bodyPr>
          <a:lstStyle/>
          <a:p>
            <a:pPr indent="0" lvl="0" marL="0" marR="0" rtl="0" algn="l">
              <a:lnSpc>
                <a:spcPct val="140029"/>
              </a:lnSpc>
              <a:spcBef>
                <a:spcPts val="0"/>
              </a:spcBef>
              <a:spcAft>
                <a:spcPts val="0"/>
              </a:spcAft>
              <a:buClr>
                <a:srgbClr val="000000"/>
              </a:buClr>
              <a:buSzPts val="2066"/>
              <a:buFont typeface="Arial"/>
              <a:buNone/>
            </a:pPr>
            <a:r>
              <a:rPr b="0" i="0" lang="en-GB" sz="2066" u="none" cap="none" strike="noStrike">
                <a:solidFill>
                  <a:srgbClr val="FFFFFF"/>
                </a:solidFill>
                <a:latin typeface="Montserrat SemiBold"/>
                <a:ea typeface="Montserrat SemiBold"/>
                <a:cs typeface="Montserrat SemiBold"/>
                <a:sym typeface="Montserrat SemiBold"/>
              </a:rPr>
              <a:t>यदि तपाईलाई कोड दिइएको छैन भने, </a:t>
            </a:r>
            <a:endParaRPr b="0" i="0" sz="1400" u="none" cap="none" strike="noStrike">
              <a:solidFill>
                <a:srgbClr val="000000"/>
              </a:solidFill>
              <a:latin typeface="Arial"/>
              <a:ea typeface="Arial"/>
              <a:cs typeface="Arial"/>
              <a:sym typeface="Arial"/>
            </a:endParaRPr>
          </a:p>
          <a:p>
            <a:pPr indent="0" lvl="0" marL="0" marR="0" rtl="0" algn="l">
              <a:lnSpc>
                <a:spcPct val="140029"/>
              </a:lnSpc>
              <a:spcBef>
                <a:spcPts val="0"/>
              </a:spcBef>
              <a:spcAft>
                <a:spcPts val="0"/>
              </a:spcAft>
              <a:buClr>
                <a:srgbClr val="000000"/>
              </a:buClr>
              <a:buSzPts val="2066"/>
              <a:buFont typeface="Arial"/>
              <a:buNone/>
            </a:pPr>
            <a:r>
              <a:rPr b="0" i="0" lang="en-GB" sz="2066" u="none" cap="none" strike="noStrike">
                <a:solidFill>
                  <a:srgbClr val="FFFFFF"/>
                </a:solidFill>
                <a:latin typeface="Montserrat SemiBold"/>
                <a:ea typeface="Montserrat SemiBold"/>
                <a:cs typeface="Montserrat SemiBold"/>
                <a:sym typeface="Montserrat SemiBold"/>
              </a:rPr>
              <a:t>तपाईले मेनु बार को साइन इन खण्डमा यो कोड SWSG287 प्रयोग गर्न सक्नुहुनेछ</a:t>
            </a:r>
            <a:endParaRPr b="0" i="0" sz="1400" u="none" cap="none" strike="noStrike">
              <a:solidFill>
                <a:srgbClr val="000000"/>
              </a:solidFill>
              <a:latin typeface="Arial"/>
              <a:ea typeface="Arial"/>
              <a:cs typeface="Arial"/>
              <a:sym typeface="Arial"/>
            </a:endParaRPr>
          </a:p>
        </p:txBody>
      </p:sp>
      <p:sp>
        <p:nvSpPr>
          <p:cNvPr id="298" name="Google Shape;298;p13"/>
          <p:cNvSpPr txBox="1"/>
          <p:nvPr/>
        </p:nvSpPr>
        <p:spPr>
          <a:xfrm>
            <a:off x="1361779" y="913088"/>
            <a:ext cx="4077735" cy="1846018"/>
          </a:xfrm>
          <a:prstGeom prst="rect">
            <a:avLst/>
          </a:prstGeom>
          <a:noFill/>
          <a:ln>
            <a:noFill/>
          </a:ln>
        </p:spPr>
        <p:txBody>
          <a:bodyPr anchorCtr="0" anchor="t" bIns="0" lIns="0" spcFirstLastPara="1" rIns="0" wrap="square" tIns="0">
            <a:spAutoFit/>
          </a:bodyPr>
          <a:lstStyle/>
          <a:p>
            <a:pPr indent="0" lvl="0" marL="0" marR="0" rtl="0" algn="l">
              <a:lnSpc>
                <a:spcPct val="140029"/>
              </a:lnSpc>
              <a:spcBef>
                <a:spcPts val="0"/>
              </a:spcBef>
              <a:spcAft>
                <a:spcPts val="0"/>
              </a:spcAft>
              <a:buClr>
                <a:srgbClr val="000000"/>
              </a:buClr>
              <a:buSzPts val="2066"/>
              <a:buFont typeface="Arial"/>
              <a:buNone/>
            </a:pPr>
            <a:r>
              <a:rPr b="0" i="0" lang="en-GB" sz="2066" u="none" cap="none" strike="noStrike">
                <a:solidFill>
                  <a:srgbClr val="FFFFFE"/>
                </a:solidFill>
                <a:latin typeface="Montserrat SemiBold"/>
                <a:ea typeface="Montserrat SemiBold"/>
                <a:cs typeface="Montserrat SemiBold"/>
                <a:sym typeface="Montserrat SemiBold"/>
              </a:rPr>
              <a:t>UK मा छोटो अवधिको मौसमी कामको बारेमा नवीनतम जानकारी र नियमित अपडेटहरू प्राप्त गर्न, तपाईको प्रायोजक वा योजना प्रचालकद्वारा दिइएको कोड प्रयोग गर्नुहोस्।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14"/>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304" name="Google Shape;304;p14"/>
          <p:cNvGrpSpPr/>
          <p:nvPr/>
        </p:nvGrpSpPr>
        <p:grpSpPr>
          <a:xfrm>
            <a:off x="6184357" y="-96441"/>
            <a:ext cx="6096000" cy="6954441"/>
            <a:chOff x="0" y="-38100"/>
            <a:chExt cx="2408296" cy="2747433"/>
          </a:xfrm>
        </p:grpSpPr>
        <p:sp>
          <p:nvSpPr>
            <p:cNvPr id="305" name="Google Shape;305;p14"/>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306" name="Google Shape;306;p14"/>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grpSp>
        <p:nvGrpSpPr>
          <p:cNvPr id="307" name="Google Shape;307;p14"/>
          <p:cNvGrpSpPr/>
          <p:nvPr/>
        </p:nvGrpSpPr>
        <p:grpSpPr>
          <a:xfrm>
            <a:off x="0" y="-96441"/>
            <a:ext cx="6184357" cy="6954441"/>
            <a:chOff x="0" y="-38100"/>
            <a:chExt cx="2443203" cy="2747433"/>
          </a:xfrm>
        </p:grpSpPr>
        <p:sp>
          <p:nvSpPr>
            <p:cNvPr id="308" name="Google Shape;308;p14"/>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309" name="Google Shape;309;p14"/>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310" name="Google Shape;310;p14"/>
          <p:cNvPicPr preferRelativeResize="0"/>
          <p:nvPr/>
        </p:nvPicPr>
        <p:blipFill rotWithShape="1">
          <a:blip r:embed="rId4">
            <a:alphaModFix/>
          </a:blip>
          <a:srcRect b="0" l="0" r="0" t="0"/>
          <a:stretch/>
        </p:blipFill>
        <p:spPr>
          <a:xfrm>
            <a:off x="812978" y="1610723"/>
            <a:ext cx="357233" cy="357233"/>
          </a:xfrm>
          <a:prstGeom prst="rect">
            <a:avLst/>
          </a:prstGeom>
          <a:noFill/>
          <a:ln>
            <a:noFill/>
          </a:ln>
        </p:spPr>
      </p:pic>
      <p:pic>
        <p:nvPicPr>
          <p:cNvPr id="311" name="Google Shape;311;p14"/>
          <p:cNvPicPr preferRelativeResize="0"/>
          <p:nvPr/>
        </p:nvPicPr>
        <p:blipFill rotWithShape="1">
          <a:blip r:embed="rId4">
            <a:alphaModFix/>
          </a:blip>
          <a:srcRect b="0" l="0" r="0" t="0"/>
          <a:stretch/>
        </p:blipFill>
        <p:spPr>
          <a:xfrm>
            <a:off x="812978" y="3769559"/>
            <a:ext cx="357233" cy="357233"/>
          </a:xfrm>
          <a:prstGeom prst="rect">
            <a:avLst/>
          </a:prstGeom>
          <a:noFill/>
          <a:ln>
            <a:noFill/>
          </a:ln>
        </p:spPr>
      </p:pic>
      <p:pic>
        <p:nvPicPr>
          <p:cNvPr id="312" name="Google Shape;312;p14"/>
          <p:cNvPicPr preferRelativeResize="0"/>
          <p:nvPr/>
        </p:nvPicPr>
        <p:blipFill rotWithShape="1">
          <a:blip r:embed="rId4">
            <a:alphaModFix/>
          </a:blip>
          <a:srcRect b="0" l="0" r="0" t="0"/>
          <a:stretch/>
        </p:blipFill>
        <p:spPr>
          <a:xfrm>
            <a:off x="812978" y="5411217"/>
            <a:ext cx="357233" cy="357233"/>
          </a:xfrm>
          <a:prstGeom prst="rect">
            <a:avLst/>
          </a:prstGeom>
          <a:noFill/>
          <a:ln>
            <a:noFill/>
          </a:ln>
        </p:spPr>
      </p:pic>
      <p:pic>
        <p:nvPicPr>
          <p:cNvPr id="313" name="Google Shape;313;p14"/>
          <p:cNvPicPr preferRelativeResize="0"/>
          <p:nvPr/>
        </p:nvPicPr>
        <p:blipFill rotWithShape="1">
          <a:blip r:embed="rId5">
            <a:alphaModFix/>
          </a:blip>
          <a:srcRect b="0" l="0" r="0" t="0"/>
          <a:stretch/>
        </p:blipFill>
        <p:spPr>
          <a:xfrm>
            <a:off x="10724345" y="5992209"/>
            <a:ext cx="1121001" cy="583432"/>
          </a:xfrm>
          <a:prstGeom prst="rect">
            <a:avLst/>
          </a:prstGeom>
          <a:noFill/>
          <a:ln>
            <a:noFill/>
          </a:ln>
        </p:spPr>
      </p:pic>
      <p:pic>
        <p:nvPicPr>
          <p:cNvPr id="314" name="Google Shape;314;p14"/>
          <p:cNvPicPr preferRelativeResize="0"/>
          <p:nvPr/>
        </p:nvPicPr>
        <p:blipFill rotWithShape="1">
          <a:blip r:embed="rId6">
            <a:alphaModFix/>
          </a:blip>
          <a:srcRect b="0" l="0" r="0" t="0"/>
          <a:stretch/>
        </p:blipFill>
        <p:spPr>
          <a:xfrm>
            <a:off x="7809977" y="594403"/>
            <a:ext cx="2844761" cy="5689523"/>
          </a:xfrm>
          <a:prstGeom prst="rect">
            <a:avLst/>
          </a:prstGeom>
          <a:noFill/>
          <a:ln>
            <a:noFill/>
          </a:ln>
        </p:spPr>
      </p:pic>
      <p:pic>
        <p:nvPicPr>
          <p:cNvPr id="315" name="Google Shape;315;p14"/>
          <p:cNvPicPr preferRelativeResize="0"/>
          <p:nvPr/>
        </p:nvPicPr>
        <p:blipFill rotWithShape="1">
          <a:blip r:embed="rId7">
            <a:alphaModFix/>
          </a:blip>
          <a:srcRect b="0" l="0" r="0" t="0"/>
          <a:stretch/>
        </p:blipFill>
        <p:spPr>
          <a:xfrm rot="-1988157">
            <a:off x="6778337" y="3126985"/>
            <a:ext cx="1134901" cy="459635"/>
          </a:xfrm>
          <a:prstGeom prst="rect">
            <a:avLst/>
          </a:prstGeom>
          <a:noFill/>
          <a:ln>
            <a:noFill/>
          </a:ln>
        </p:spPr>
      </p:pic>
      <p:sp>
        <p:nvSpPr>
          <p:cNvPr id="316" name="Google Shape;316;p14"/>
          <p:cNvSpPr txBox="1"/>
          <p:nvPr/>
        </p:nvSpPr>
        <p:spPr>
          <a:xfrm>
            <a:off x="1361779" y="5068286"/>
            <a:ext cx="4173585" cy="1017586"/>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Clr>
                <a:srgbClr val="000000"/>
              </a:buClr>
              <a:buSzPts val="1933"/>
              <a:buFont typeface="Arial"/>
              <a:buNone/>
            </a:pPr>
            <a:r>
              <a:rPr b="0" i="0" lang="en-GB" sz="1933" u="none" cap="none" strike="noStrike">
                <a:solidFill>
                  <a:srgbClr val="FFFFFF"/>
                </a:solidFill>
                <a:latin typeface="Montserrat SemiBold"/>
                <a:ea typeface="Montserrat SemiBold"/>
                <a:cs typeface="Montserrat SemiBold"/>
                <a:sym typeface="Montserrat SemiBold"/>
              </a:rPr>
              <a:t>Bạn có thể tải ứng dụng Just Good Work tại đây</a:t>
            </a:r>
            <a:endParaRPr b="0" i="0" sz="1400" u="none" cap="none" strike="noStrike">
              <a:solidFill>
                <a:srgbClr val="000000"/>
              </a:solidFill>
              <a:latin typeface="Arial"/>
              <a:ea typeface="Arial"/>
              <a:cs typeface="Arial"/>
              <a:sym typeface="Arial"/>
            </a:endParaRPr>
          </a:p>
          <a:p>
            <a:pPr indent="0" lvl="0" marL="0" marR="0" rtl="0" algn="l">
              <a:lnSpc>
                <a:spcPct val="139989"/>
              </a:lnSpc>
              <a:spcBef>
                <a:spcPts val="0"/>
              </a:spcBef>
              <a:spcAft>
                <a:spcPts val="0"/>
              </a:spcAft>
              <a:buClr>
                <a:srgbClr val="000000"/>
              </a:buClr>
              <a:buSzPts val="1933"/>
              <a:buFont typeface="Arial"/>
              <a:buNone/>
            </a:pPr>
            <a:r>
              <a:rPr b="0" i="0" lang="en-GB" sz="1933"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317" name="Google Shape;317;p14"/>
          <p:cNvSpPr txBox="1"/>
          <p:nvPr/>
        </p:nvSpPr>
        <p:spPr>
          <a:xfrm>
            <a:off x="1361779" y="3294943"/>
            <a:ext cx="4173585" cy="1359668"/>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Clr>
                <a:srgbClr val="000000"/>
              </a:buClr>
              <a:buSzPts val="1933"/>
              <a:buFont typeface="Arial"/>
              <a:buNone/>
            </a:pPr>
            <a:r>
              <a:rPr b="0" i="0" lang="en-GB" sz="1933" u="none" cap="none" strike="noStrike">
                <a:solidFill>
                  <a:srgbClr val="FFFFFF"/>
                </a:solidFill>
                <a:latin typeface="Montserrat SemiBold"/>
                <a:ea typeface="Montserrat SemiBold"/>
                <a:cs typeface="Montserrat SemiBold"/>
                <a:sym typeface="Montserrat SemiBold"/>
              </a:rPr>
              <a:t>Nếu vẫn chưa nhận được mã, bạn có thể dùng mã SWSG287 trong mục Đăng nhập của thanh Menu.</a:t>
            </a:r>
            <a:endParaRPr b="0" i="0" sz="1400" u="none" cap="none" strike="noStrike">
              <a:solidFill>
                <a:srgbClr val="000000"/>
              </a:solidFill>
              <a:latin typeface="Arial"/>
              <a:ea typeface="Arial"/>
              <a:cs typeface="Arial"/>
              <a:sym typeface="Arial"/>
            </a:endParaRPr>
          </a:p>
        </p:txBody>
      </p:sp>
      <p:sp>
        <p:nvSpPr>
          <p:cNvPr id="318" name="Google Shape;318;p14"/>
          <p:cNvSpPr txBox="1"/>
          <p:nvPr/>
        </p:nvSpPr>
        <p:spPr>
          <a:xfrm>
            <a:off x="1361779" y="753442"/>
            <a:ext cx="4077735" cy="2052165"/>
          </a:xfrm>
          <a:prstGeom prst="rect">
            <a:avLst/>
          </a:prstGeom>
          <a:noFill/>
          <a:ln>
            <a:noFill/>
          </a:ln>
        </p:spPr>
        <p:txBody>
          <a:bodyPr anchorCtr="0" anchor="t" bIns="0" lIns="0" spcFirstLastPara="1" rIns="0" wrap="square" tIns="0">
            <a:spAutoFit/>
          </a:bodyPr>
          <a:lstStyle/>
          <a:p>
            <a:pPr indent="0" lvl="0" marL="0" marR="0" rtl="0" algn="l">
              <a:lnSpc>
                <a:spcPct val="139989"/>
              </a:lnSpc>
              <a:spcBef>
                <a:spcPts val="0"/>
              </a:spcBef>
              <a:spcAft>
                <a:spcPts val="0"/>
              </a:spcAft>
              <a:buClr>
                <a:srgbClr val="000000"/>
              </a:buClr>
              <a:buSzPts val="1933"/>
              <a:buFont typeface="Arial"/>
              <a:buNone/>
            </a:pPr>
            <a:r>
              <a:rPr b="0" i="0" lang="en-GB" sz="1933" u="none" cap="none" strike="noStrike">
                <a:solidFill>
                  <a:srgbClr val="FFFFFE"/>
                </a:solidFill>
                <a:latin typeface="Montserrat SemiBold"/>
                <a:ea typeface="Montserrat SemiBold"/>
                <a:cs typeface="Montserrat SemiBold"/>
                <a:sym typeface="Montserrat SemiBold"/>
              </a:rPr>
              <a:t>Để nhận được thông tin mới nhất và các cập nhật thường xuyên về công việc thời vụ ở nước Anh, hãy nhập mã do nhà tài trợ hoặc người điều hành chương trình cung cấp.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15"/>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324" name="Google Shape;324;p15"/>
          <p:cNvGrpSpPr/>
          <p:nvPr/>
        </p:nvGrpSpPr>
        <p:grpSpPr>
          <a:xfrm>
            <a:off x="6184357" y="-96441"/>
            <a:ext cx="6096000" cy="6954441"/>
            <a:chOff x="0" y="-38100"/>
            <a:chExt cx="2408296" cy="2747433"/>
          </a:xfrm>
        </p:grpSpPr>
        <p:sp>
          <p:nvSpPr>
            <p:cNvPr id="325" name="Google Shape;325;p1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326" name="Google Shape;326;p15"/>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327" name="Google Shape;327;p15"/>
          <p:cNvPicPr preferRelativeResize="0"/>
          <p:nvPr/>
        </p:nvPicPr>
        <p:blipFill rotWithShape="1">
          <a:blip r:embed="rId4">
            <a:alphaModFix/>
          </a:blip>
          <a:srcRect b="0" l="0" r="0" t="0"/>
          <a:stretch/>
        </p:blipFill>
        <p:spPr>
          <a:xfrm>
            <a:off x="7810181" y="579832"/>
            <a:ext cx="2849168" cy="5698336"/>
          </a:xfrm>
          <a:prstGeom prst="rect">
            <a:avLst/>
          </a:prstGeom>
          <a:noFill/>
          <a:ln>
            <a:noFill/>
          </a:ln>
        </p:spPr>
      </p:pic>
      <p:grpSp>
        <p:nvGrpSpPr>
          <p:cNvPr id="328" name="Google Shape;328;p15"/>
          <p:cNvGrpSpPr/>
          <p:nvPr/>
        </p:nvGrpSpPr>
        <p:grpSpPr>
          <a:xfrm>
            <a:off x="0" y="-96441"/>
            <a:ext cx="6184357" cy="6954441"/>
            <a:chOff x="0" y="-38100"/>
            <a:chExt cx="2443203" cy="2747433"/>
          </a:xfrm>
        </p:grpSpPr>
        <p:sp>
          <p:nvSpPr>
            <p:cNvPr id="329" name="Google Shape;329;p15"/>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330" name="Google Shape;330;p15"/>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331" name="Google Shape;331;p15"/>
          <p:cNvPicPr preferRelativeResize="0"/>
          <p:nvPr/>
        </p:nvPicPr>
        <p:blipFill rotWithShape="1">
          <a:blip r:embed="rId5">
            <a:alphaModFix/>
          </a:blip>
          <a:srcRect b="0" l="0" r="0" t="0"/>
          <a:stretch/>
        </p:blipFill>
        <p:spPr>
          <a:xfrm>
            <a:off x="812978" y="1756502"/>
            <a:ext cx="357233" cy="357233"/>
          </a:xfrm>
          <a:prstGeom prst="rect">
            <a:avLst/>
          </a:prstGeom>
          <a:noFill/>
          <a:ln>
            <a:noFill/>
          </a:ln>
        </p:spPr>
      </p:pic>
      <p:pic>
        <p:nvPicPr>
          <p:cNvPr id="332" name="Google Shape;332;p15"/>
          <p:cNvPicPr preferRelativeResize="0"/>
          <p:nvPr/>
        </p:nvPicPr>
        <p:blipFill rotWithShape="1">
          <a:blip r:embed="rId5">
            <a:alphaModFix/>
          </a:blip>
          <a:srcRect b="0" l="0" r="0" t="0"/>
          <a:stretch/>
        </p:blipFill>
        <p:spPr>
          <a:xfrm>
            <a:off x="812978" y="3885615"/>
            <a:ext cx="357233" cy="357233"/>
          </a:xfrm>
          <a:prstGeom prst="rect">
            <a:avLst/>
          </a:prstGeom>
          <a:noFill/>
          <a:ln>
            <a:noFill/>
          </a:ln>
        </p:spPr>
      </p:pic>
      <p:pic>
        <p:nvPicPr>
          <p:cNvPr id="333" name="Google Shape;333;p15"/>
          <p:cNvPicPr preferRelativeResize="0"/>
          <p:nvPr/>
        </p:nvPicPr>
        <p:blipFill rotWithShape="1">
          <a:blip r:embed="rId5">
            <a:alphaModFix/>
          </a:blip>
          <a:srcRect b="0" l="0" r="0" t="0"/>
          <a:stretch/>
        </p:blipFill>
        <p:spPr>
          <a:xfrm>
            <a:off x="812978" y="5338718"/>
            <a:ext cx="357233" cy="357233"/>
          </a:xfrm>
          <a:prstGeom prst="rect">
            <a:avLst/>
          </a:prstGeom>
          <a:noFill/>
          <a:ln>
            <a:noFill/>
          </a:ln>
        </p:spPr>
      </p:pic>
      <p:pic>
        <p:nvPicPr>
          <p:cNvPr id="334" name="Google Shape;334;p15"/>
          <p:cNvPicPr preferRelativeResize="0"/>
          <p:nvPr/>
        </p:nvPicPr>
        <p:blipFill rotWithShape="1">
          <a:blip r:embed="rId6">
            <a:alphaModFix/>
          </a:blip>
          <a:srcRect b="0" l="0" r="0" t="0"/>
          <a:stretch/>
        </p:blipFill>
        <p:spPr>
          <a:xfrm>
            <a:off x="10724345" y="5992209"/>
            <a:ext cx="1121001" cy="583432"/>
          </a:xfrm>
          <a:prstGeom prst="rect">
            <a:avLst/>
          </a:prstGeom>
          <a:noFill/>
          <a:ln>
            <a:noFill/>
          </a:ln>
        </p:spPr>
      </p:pic>
      <p:pic>
        <p:nvPicPr>
          <p:cNvPr id="335" name="Google Shape;335;p15"/>
          <p:cNvPicPr preferRelativeResize="0"/>
          <p:nvPr/>
        </p:nvPicPr>
        <p:blipFill rotWithShape="1">
          <a:blip r:embed="rId7">
            <a:alphaModFix/>
          </a:blip>
          <a:srcRect b="0" l="0" r="0" t="0"/>
          <a:stretch/>
        </p:blipFill>
        <p:spPr>
          <a:xfrm rot="-1988157">
            <a:off x="6778336" y="3153170"/>
            <a:ext cx="1134901" cy="459635"/>
          </a:xfrm>
          <a:prstGeom prst="rect">
            <a:avLst/>
          </a:prstGeom>
          <a:noFill/>
          <a:ln>
            <a:noFill/>
          </a:ln>
        </p:spPr>
      </p:pic>
      <p:sp>
        <p:nvSpPr>
          <p:cNvPr id="336" name="Google Shape;336;p15"/>
          <p:cNvSpPr txBox="1"/>
          <p:nvPr/>
        </p:nvSpPr>
        <p:spPr>
          <a:xfrm>
            <a:off x="1361779" y="5032195"/>
            <a:ext cx="4173585" cy="94256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Anda dapat mengunduh aplikasi Just Good Work di sini</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337" name="Google Shape;337;p15"/>
          <p:cNvSpPr txBox="1"/>
          <p:nvPr/>
        </p:nvSpPr>
        <p:spPr>
          <a:xfrm>
            <a:off x="1361779" y="3420341"/>
            <a:ext cx="4173585" cy="1259319"/>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Jika Anda belum mendapatkannya, Anda bisa menggunakan kode SWSG287 di bagian Masuk pada Menu bar.</a:t>
            </a:r>
            <a:endParaRPr b="0" i="0" sz="1400" u="none" cap="none" strike="noStrike">
              <a:solidFill>
                <a:srgbClr val="000000"/>
              </a:solidFill>
              <a:latin typeface="Arial"/>
              <a:ea typeface="Arial"/>
              <a:cs typeface="Arial"/>
              <a:sym typeface="Arial"/>
            </a:endParaRPr>
          </a:p>
        </p:txBody>
      </p:sp>
      <p:sp>
        <p:nvSpPr>
          <p:cNvPr id="338" name="Google Shape;338;p15"/>
          <p:cNvSpPr txBox="1"/>
          <p:nvPr/>
        </p:nvSpPr>
        <p:spPr>
          <a:xfrm>
            <a:off x="1361779" y="814977"/>
            <a:ext cx="4077735" cy="222105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E"/>
                </a:solidFill>
                <a:latin typeface="Montserrat SemiBold"/>
                <a:ea typeface="Montserrat SemiBold"/>
                <a:cs typeface="Montserrat SemiBold"/>
                <a:sym typeface="Montserrat SemiBold"/>
              </a:rPr>
              <a:t>Untuk mendapatkan informasi terbaru dan pembaruan berkala tentang pekerjaan musiman jangka pendek di Britania Raya, gunakan kode yang telah diberikan oleh sponsor atau operator skema Anda.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7"/>
          <p:cNvSpPr txBox="1"/>
          <p:nvPr>
            <p:ph idx="12" type="sldNum"/>
          </p:nvPr>
        </p:nvSpPr>
        <p:spPr>
          <a:xfrm>
            <a:off x="4182172" y="2632010"/>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344" name="Google Shape;344;p17"/>
          <p:cNvSpPr txBox="1"/>
          <p:nvPr>
            <p:ph type="title"/>
          </p:nvPr>
        </p:nvSpPr>
        <p:spPr>
          <a:xfrm>
            <a:off x="621219" y="170143"/>
            <a:ext cx="9453833"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Screenshots</a:t>
            </a:r>
            <a:endParaRPr/>
          </a:p>
        </p:txBody>
      </p:sp>
      <p:pic>
        <p:nvPicPr>
          <p:cNvPr descr="Graphical user interface, application&#10;&#10;Description automatically generated" id="345" name="Google Shape;345;p17"/>
          <p:cNvPicPr preferRelativeResize="0"/>
          <p:nvPr/>
        </p:nvPicPr>
        <p:blipFill rotWithShape="1">
          <a:blip r:embed="rId3">
            <a:alphaModFix/>
          </a:blip>
          <a:srcRect b="0" l="0" r="0" t="0"/>
          <a:stretch/>
        </p:blipFill>
        <p:spPr>
          <a:xfrm>
            <a:off x="6273623" y="1306128"/>
            <a:ext cx="2482597" cy="4965193"/>
          </a:xfrm>
          <a:prstGeom prst="rect">
            <a:avLst/>
          </a:prstGeom>
          <a:noFill/>
          <a:ln>
            <a:noFill/>
          </a:ln>
        </p:spPr>
      </p:pic>
      <p:pic>
        <p:nvPicPr>
          <p:cNvPr descr="Graphical user interface, application&#10;&#10;Description automatically generated" id="346" name="Google Shape;346;p17"/>
          <p:cNvPicPr preferRelativeResize="0"/>
          <p:nvPr/>
        </p:nvPicPr>
        <p:blipFill rotWithShape="1">
          <a:blip r:embed="rId4">
            <a:alphaModFix/>
          </a:blip>
          <a:srcRect b="0" l="0" r="0" t="0"/>
          <a:stretch/>
        </p:blipFill>
        <p:spPr>
          <a:xfrm>
            <a:off x="3410845" y="1306129"/>
            <a:ext cx="2482596" cy="4965192"/>
          </a:xfrm>
          <a:prstGeom prst="rect">
            <a:avLst/>
          </a:prstGeom>
          <a:noFill/>
          <a:ln>
            <a:noFill/>
          </a:ln>
        </p:spPr>
      </p:pic>
      <p:pic>
        <p:nvPicPr>
          <p:cNvPr descr="Graphical user interface, application&#10;&#10;Description automatically generated" id="347" name="Google Shape;347;p17"/>
          <p:cNvPicPr preferRelativeResize="0"/>
          <p:nvPr/>
        </p:nvPicPr>
        <p:blipFill rotWithShape="1">
          <a:blip r:embed="rId5">
            <a:alphaModFix/>
          </a:blip>
          <a:srcRect b="0" l="0" r="0" t="0"/>
          <a:stretch/>
        </p:blipFill>
        <p:spPr>
          <a:xfrm>
            <a:off x="548067" y="1306130"/>
            <a:ext cx="2482596" cy="4965192"/>
          </a:xfrm>
          <a:prstGeom prst="rect">
            <a:avLst/>
          </a:prstGeom>
          <a:noFill/>
          <a:ln>
            <a:noFill/>
          </a:ln>
        </p:spPr>
      </p:pic>
      <p:pic>
        <p:nvPicPr>
          <p:cNvPr descr="A picture containing graphical user interface&#10;&#10;Description automatically generated" id="348" name="Google Shape;348;p17"/>
          <p:cNvPicPr preferRelativeResize="0"/>
          <p:nvPr/>
        </p:nvPicPr>
        <p:blipFill rotWithShape="1">
          <a:blip r:embed="rId6">
            <a:alphaModFix/>
          </a:blip>
          <a:srcRect b="0" l="0" r="0" t="0"/>
          <a:stretch/>
        </p:blipFill>
        <p:spPr>
          <a:xfrm>
            <a:off x="9136400" y="1306127"/>
            <a:ext cx="2482597" cy="49651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19"/>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354" name="Google Shape;354;p19"/>
          <p:cNvSpPr txBox="1"/>
          <p:nvPr>
            <p:ph type="title"/>
          </p:nvPr>
        </p:nvSpPr>
        <p:spPr>
          <a:xfrm>
            <a:off x="621219" y="356320"/>
            <a:ext cx="9453833"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Post: Looking for Work</a:t>
            </a:r>
            <a:endParaRPr/>
          </a:p>
        </p:txBody>
      </p:sp>
      <p:sp>
        <p:nvSpPr>
          <p:cNvPr id="355" name="Google Shape;355;p19"/>
          <p:cNvSpPr txBox="1"/>
          <p:nvPr/>
        </p:nvSpPr>
        <p:spPr>
          <a:xfrm>
            <a:off x="621219" y="1492305"/>
            <a:ext cx="5816157" cy="41586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DBE3B"/>
              </a:buClr>
              <a:buSzPts val="3200"/>
              <a:buFont typeface="Arial"/>
              <a:buNone/>
            </a:pPr>
            <a:r>
              <a:t/>
            </a:r>
            <a:endParaRPr b="0" i="0" sz="16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1" i="0" lang="en-GB" sz="1400" u="none" cap="none" strike="noStrike">
                <a:solidFill>
                  <a:srgbClr val="262626"/>
                </a:solidFill>
                <a:latin typeface="Montserrat"/>
                <a:ea typeface="Montserrat"/>
                <a:cs typeface="Montserrat"/>
                <a:sym typeface="Montserrat"/>
              </a:rPr>
              <a:t>Suggested post text (translations on following slides)</a:t>
            </a:r>
            <a:endParaRPr b="0" i="0" sz="1400" u="none" cap="none" strike="noStrike">
              <a:solidFill>
                <a:srgbClr val="000000"/>
              </a:solidFill>
              <a:latin typeface="Arial"/>
              <a:ea typeface="Arial"/>
              <a:cs typeface="Arial"/>
              <a:sym typeface="Arial"/>
            </a:endParaRPr>
          </a:p>
          <a:p>
            <a:pPr indent="-50800" lvl="0" marL="228600" marR="0" rtl="0" algn="l">
              <a:lnSpc>
                <a:spcPct val="100000"/>
              </a:lnSpc>
              <a:spcBef>
                <a:spcPts val="1200"/>
              </a:spcBef>
              <a:spcAft>
                <a:spcPts val="0"/>
              </a:spcAft>
              <a:buClr>
                <a:srgbClr val="9DBE3B"/>
              </a:buClr>
              <a:buSzPts val="2800"/>
              <a:buFont typeface="Arial"/>
              <a:buNone/>
            </a:pPr>
            <a:r>
              <a:t/>
            </a:r>
            <a:endParaRPr b="0" i="1"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Just Good Work is a free and independent mobile app created for those coming to or in the UK for work, with specific information on:</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How to get seasonal work in the UK </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Your rights in recruitment and at work</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What life and work in the UK is like </a:t>
            </a:r>
            <a:endParaRPr b="0" i="0" sz="1400" u="none" cap="none" strike="noStrike">
              <a:solidFill>
                <a:srgbClr val="000000"/>
              </a:solidFill>
              <a:latin typeface="Arial"/>
              <a:ea typeface="Arial"/>
              <a:cs typeface="Arial"/>
              <a:sym typeface="Arial"/>
            </a:endParaRPr>
          </a:p>
          <a:p>
            <a:pPr indent="-50800" lvl="0" marL="228600" marR="0" rtl="0" algn="l">
              <a:lnSpc>
                <a:spcPct val="100000"/>
              </a:lnSpc>
              <a:spcBef>
                <a:spcPts val="1200"/>
              </a:spcBef>
              <a:spcAft>
                <a:spcPts val="0"/>
              </a:spcAft>
              <a:buClr>
                <a:srgbClr val="9DBE3B"/>
              </a:buClr>
              <a:buSzPts val="2800"/>
              <a:buFont typeface="Arial"/>
              <a:buNone/>
            </a:pPr>
            <a:r>
              <a:t/>
            </a:r>
            <a:endParaRPr b="0" i="0"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Download using this link: </a:t>
            </a:r>
            <a:r>
              <a:rPr b="0" i="0" lang="en-GB" sz="1400" u="sng" cap="none" strike="noStrike">
                <a:solidFill>
                  <a:srgbClr val="262626"/>
                </a:solidFill>
                <a:latin typeface="Montserrat"/>
                <a:ea typeface="Montserrat"/>
                <a:cs typeface="Montserrat"/>
                <a:sym typeface="Montserrat"/>
                <a:hlinkClick r:id="rId3">
                  <a:extLst>
                    <a:ext uri="{A12FA001-AC4F-418D-AE19-62706E023703}">
                      <ahyp:hlinkClr val="tx"/>
                    </a:ext>
                  </a:extLst>
                </a:hlinkClick>
              </a:rPr>
              <a:t>http://sws.justgood.work/</a:t>
            </a:r>
            <a:r>
              <a:rPr b="0" i="0" lang="en-GB" sz="1400" u="none" cap="none" strike="noStrike">
                <a:solidFill>
                  <a:srgbClr val="262626"/>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pic>
        <p:nvPicPr>
          <p:cNvPr descr="A picture containing text, tree, sign, screenshot&#10;&#10;Description automatically generated" id="356" name="Google Shape;356;p19"/>
          <p:cNvPicPr preferRelativeResize="0"/>
          <p:nvPr/>
        </p:nvPicPr>
        <p:blipFill rotWithShape="1">
          <a:blip r:embed="rId4">
            <a:alphaModFix/>
          </a:blip>
          <a:srcRect b="0" l="0" r="0" t="0"/>
          <a:stretch/>
        </p:blipFill>
        <p:spPr>
          <a:xfrm>
            <a:off x="7670481" y="1206712"/>
            <a:ext cx="3447550" cy="43094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0"/>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362" name="Google Shape;362;p20"/>
          <p:cNvSpPr txBox="1"/>
          <p:nvPr>
            <p:ph type="title"/>
          </p:nvPr>
        </p:nvSpPr>
        <p:spPr>
          <a:xfrm>
            <a:off x="621219" y="356320"/>
            <a:ext cx="9453833"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Post: Applying for Work</a:t>
            </a:r>
            <a:endParaRPr/>
          </a:p>
        </p:txBody>
      </p:sp>
      <p:sp>
        <p:nvSpPr>
          <p:cNvPr id="363" name="Google Shape;363;p20"/>
          <p:cNvSpPr txBox="1"/>
          <p:nvPr/>
        </p:nvSpPr>
        <p:spPr>
          <a:xfrm>
            <a:off x="621219" y="1492305"/>
            <a:ext cx="5816157" cy="41586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DBE3B"/>
              </a:buClr>
              <a:buSzPts val="3200"/>
              <a:buFont typeface="Arial"/>
              <a:buNone/>
            </a:pPr>
            <a:r>
              <a:t/>
            </a:r>
            <a:endParaRPr b="0" i="0" sz="16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1" i="0" lang="en-GB" sz="1400" u="none" cap="none" strike="noStrike">
                <a:solidFill>
                  <a:srgbClr val="262626"/>
                </a:solidFill>
                <a:latin typeface="Montserrat"/>
                <a:ea typeface="Montserrat"/>
                <a:cs typeface="Montserrat"/>
                <a:sym typeface="Montserrat"/>
              </a:rPr>
              <a:t>Suggested post text (translations on following slides)</a:t>
            </a:r>
            <a:endParaRPr b="0" i="0" sz="1400" u="none" cap="none" strike="noStrike">
              <a:solidFill>
                <a:srgbClr val="000000"/>
              </a:solidFill>
              <a:latin typeface="Arial"/>
              <a:ea typeface="Arial"/>
              <a:cs typeface="Arial"/>
              <a:sym typeface="Arial"/>
            </a:endParaRPr>
          </a:p>
          <a:p>
            <a:pPr indent="-50800" lvl="0" marL="228600" marR="0" rtl="0" algn="l">
              <a:lnSpc>
                <a:spcPct val="100000"/>
              </a:lnSpc>
              <a:spcBef>
                <a:spcPts val="1200"/>
              </a:spcBef>
              <a:spcAft>
                <a:spcPts val="0"/>
              </a:spcAft>
              <a:buClr>
                <a:srgbClr val="9DBE3B"/>
              </a:buClr>
              <a:buSzPts val="2800"/>
              <a:buFont typeface="Arial"/>
              <a:buNone/>
            </a:pPr>
            <a:r>
              <a:t/>
            </a:r>
            <a:endParaRPr b="0" i="1"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Just Good Work is a free and independent mobile app created for those coming to or in the UK for work, with specific information on:</a:t>
            </a:r>
            <a:endParaRPr b="0" i="0" sz="1400" u="none" cap="none" strike="noStrike">
              <a:solidFill>
                <a:srgbClr val="262626"/>
              </a:solidFill>
              <a:latin typeface="Montserrat"/>
              <a:ea typeface="Montserrat"/>
              <a:cs typeface="Montserrat"/>
              <a:sym typeface="Montserrat"/>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How to get seasonal work in the UK </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Your rights in recruitment and at work</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What life and work in the UK is like </a:t>
            </a:r>
            <a:endParaRPr b="0" i="0" sz="1400" u="none" cap="none" strike="noStrike">
              <a:solidFill>
                <a:srgbClr val="000000"/>
              </a:solidFill>
              <a:latin typeface="Arial"/>
              <a:ea typeface="Arial"/>
              <a:cs typeface="Arial"/>
              <a:sym typeface="Arial"/>
            </a:endParaRPr>
          </a:p>
          <a:p>
            <a:pPr indent="-50800" lvl="0" marL="228600" marR="0" rtl="0" algn="l">
              <a:lnSpc>
                <a:spcPct val="100000"/>
              </a:lnSpc>
              <a:spcBef>
                <a:spcPts val="1200"/>
              </a:spcBef>
              <a:spcAft>
                <a:spcPts val="0"/>
              </a:spcAft>
              <a:buClr>
                <a:srgbClr val="9DBE3B"/>
              </a:buClr>
              <a:buSzPts val="2800"/>
              <a:buFont typeface="Arial"/>
              <a:buNone/>
            </a:pPr>
            <a:r>
              <a:t/>
            </a:r>
            <a:endParaRPr b="0" i="0"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Download using this link: </a:t>
            </a:r>
            <a:r>
              <a:rPr b="0" i="0" lang="en-GB" sz="1400" u="sng" cap="none" strike="noStrike">
                <a:solidFill>
                  <a:srgbClr val="262626"/>
                </a:solidFill>
                <a:latin typeface="Montserrat"/>
                <a:ea typeface="Montserrat"/>
                <a:cs typeface="Montserrat"/>
                <a:sym typeface="Montserrat"/>
                <a:hlinkClick r:id="rId3">
                  <a:extLst>
                    <a:ext uri="{A12FA001-AC4F-418D-AE19-62706E023703}">
                      <ahyp:hlinkClr val="tx"/>
                    </a:ext>
                  </a:extLst>
                </a:hlinkClick>
              </a:rPr>
              <a:t>http://sws.justgood.work/</a:t>
            </a:r>
            <a:r>
              <a:rPr b="0" i="0" lang="en-GB" sz="1400" u="none" cap="none" strike="noStrike">
                <a:solidFill>
                  <a:srgbClr val="262626"/>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pic>
        <p:nvPicPr>
          <p:cNvPr descr="A picture containing text, sign, tree, screenshot&#10;&#10;Description automatically generated" id="364" name="Google Shape;364;p20"/>
          <p:cNvPicPr preferRelativeResize="0"/>
          <p:nvPr/>
        </p:nvPicPr>
        <p:blipFill rotWithShape="1">
          <a:blip r:embed="rId4">
            <a:alphaModFix/>
          </a:blip>
          <a:srcRect b="0" l="0" r="0" t="0"/>
          <a:stretch/>
        </p:blipFill>
        <p:spPr>
          <a:xfrm>
            <a:off x="7592597" y="1274281"/>
            <a:ext cx="3447550" cy="430943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1"/>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370" name="Google Shape;370;p21"/>
          <p:cNvSpPr txBox="1"/>
          <p:nvPr>
            <p:ph type="title"/>
          </p:nvPr>
        </p:nvSpPr>
        <p:spPr>
          <a:xfrm>
            <a:off x="621219" y="356320"/>
            <a:ext cx="9453833"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Post: On the scheme</a:t>
            </a:r>
            <a:endParaRPr/>
          </a:p>
        </p:txBody>
      </p:sp>
      <p:sp>
        <p:nvSpPr>
          <p:cNvPr id="371" name="Google Shape;371;p21"/>
          <p:cNvSpPr txBox="1"/>
          <p:nvPr/>
        </p:nvSpPr>
        <p:spPr>
          <a:xfrm>
            <a:off x="621219" y="1492305"/>
            <a:ext cx="5816157" cy="41586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DBE3B"/>
              </a:buClr>
              <a:buSzPts val="3200"/>
              <a:buFont typeface="Arial"/>
              <a:buNone/>
            </a:pPr>
            <a:r>
              <a:t/>
            </a:r>
            <a:endParaRPr b="0" i="0" sz="16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1" i="0" lang="en-GB" sz="1400" u="none" cap="none" strike="noStrike">
                <a:solidFill>
                  <a:srgbClr val="262626"/>
                </a:solidFill>
                <a:latin typeface="Montserrat"/>
                <a:ea typeface="Montserrat"/>
                <a:cs typeface="Montserrat"/>
                <a:sym typeface="Montserrat"/>
              </a:rPr>
              <a:t>Suggested post text (translations on following slides)</a:t>
            </a:r>
            <a:endParaRPr b="0" i="0" sz="1400" u="none" cap="none" strike="noStrike">
              <a:solidFill>
                <a:srgbClr val="000000"/>
              </a:solidFill>
              <a:latin typeface="Arial"/>
              <a:ea typeface="Arial"/>
              <a:cs typeface="Arial"/>
              <a:sym typeface="Arial"/>
            </a:endParaRPr>
          </a:p>
          <a:p>
            <a:pPr indent="-50800" lvl="0" marL="228600" marR="0" rtl="0" algn="l">
              <a:lnSpc>
                <a:spcPct val="100000"/>
              </a:lnSpc>
              <a:spcBef>
                <a:spcPts val="1200"/>
              </a:spcBef>
              <a:spcAft>
                <a:spcPts val="0"/>
              </a:spcAft>
              <a:buClr>
                <a:srgbClr val="9DBE3B"/>
              </a:buClr>
              <a:buSzPts val="2800"/>
              <a:buFont typeface="Arial"/>
              <a:buNone/>
            </a:pPr>
            <a:r>
              <a:t/>
            </a:r>
            <a:endParaRPr b="0" i="1"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Just Good Work is a free and independent mobile app created for workers who are in UK for work, providing specific information and advice on:</a:t>
            </a:r>
            <a:endParaRPr b="0" i="0" sz="1400" u="none" cap="none" strike="noStrike">
              <a:solidFill>
                <a:srgbClr val="262626"/>
              </a:solidFill>
              <a:latin typeface="Montserrat"/>
              <a:ea typeface="Montserrat"/>
              <a:cs typeface="Montserrat"/>
              <a:sym typeface="Montserrat"/>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Your rights in recruitment and at work</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Information for life and work in the UK</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1200"/>
              </a:spcBef>
              <a:spcAft>
                <a:spcPts val="0"/>
              </a:spcAft>
              <a:buClr>
                <a:srgbClr val="9DBE3B"/>
              </a:buClr>
              <a:buSzPts val="2800"/>
              <a:buFont typeface="Arial"/>
              <a:buChar char="•"/>
            </a:pPr>
            <a:r>
              <a:rPr b="0" i="0" lang="en-GB" sz="1400" u="none" cap="none" strike="noStrike">
                <a:solidFill>
                  <a:srgbClr val="262626"/>
                </a:solidFill>
                <a:latin typeface="Montserrat"/>
                <a:ea typeface="Montserrat"/>
                <a:cs typeface="Montserrat"/>
                <a:sym typeface="Montserrat"/>
              </a:rPr>
              <a:t>How to get help and support if you have questions or problems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9DBE3B"/>
              </a:buClr>
              <a:buSzPts val="2800"/>
              <a:buFont typeface="Arial"/>
              <a:buNone/>
            </a:pPr>
            <a:r>
              <a:t/>
            </a:r>
            <a:endParaRPr b="0" i="0"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Download using this link: </a:t>
            </a:r>
            <a:r>
              <a:rPr b="0" i="0" lang="en-GB" sz="1400" u="sng" cap="none" strike="noStrike">
                <a:solidFill>
                  <a:srgbClr val="262626"/>
                </a:solidFill>
                <a:latin typeface="Montserrat"/>
                <a:ea typeface="Montserrat"/>
                <a:cs typeface="Montserrat"/>
                <a:sym typeface="Montserrat"/>
                <a:hlinkClick r:id="rId3">
                  <a:extLst>
                    <a:ext uri="{A12FA001-AC4F-418D-AE19-62706E023703}">
                      <ahyp:hlinkClr val="tx"/>
                    </a:ext>
                  </a:extLst>
                </a:hlinkClick>
              </a:rPr>
              <a:t>http://sws.justgood.work/</a:t>
            </a:r>
            <a:r>
              <a:rPr b="0" i="0" lang="en-GB" sz="1400" u="none" cap="none" strike="noStrike">
                <a:solidFill>
                  <a:srgbClr val="262626"/>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pic>
        <p:nvPicPr>
          <p:cNvPr descr="Graphical user interface, text, application, chat or text message&#10;&#10;Description automatically generated" id="372" name="Google Shape;372;p21"/>
          <p:cNvPicPr preferRelativeResize="0"/>
          <p:nvPr/>
        </p:nvPicPr>
        <p:blipFill rotWithShape="1">
          <a:blip r:embed="rId4">
            <a:alphaModFix/>
          </a:blip>
          <a:srcRect b="0" l="0" r="0" t="0"/>
          <a:stretch/>
        </p:blipFill>
        <p:spPr>
          <a:xfrm>
            <a:off x="7546268" y="1416931"/>
            <a:ext cx="3447549" cy="430943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2"/>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379" name="Google Shape;379;p22"/>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Albanian</a:t>
            </a:r>
            <a:endParaRPr/>
          </a:p>
        </p:txBody>
      </p:sp>
      <p:graphicFrame>
        <p:nvGraphicFramePr>
          <p:cNvPr id="380" name="Google Shape;380;p22"/>
          <p:cNvGraphicFramePr/>
          <p:nvPr/>
        </p:nvGraphicFramePr>
        <p:xfrm>
          <a:off x="647700" y="1189840"/>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Albanian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është një aplikacion celular falas dhe i pavarur i krijuar për ata që vijnë në MB për punë, me informacion specifik mbi:</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Si të merrni punë sezonale në MB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Të drejtat tuaja në rekrutim dhe në punë</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*Si është jeta dhe puna në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Shkarkoni me këtë link: </a:t>
                      </a: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është një aplikacion celular falas dhe i pavarur i krijuar për ata që vijnë MB për punë, me informacion specifik mbi:</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Të drejtat tuaja në rekrutim dhe në punë</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Njihni të drejtat e juaja për jetën dhe punën në MB</a:t>
                      </a:r>
                      <a:endParaRPr sz="1400" u="none" cap="none" strike="noStrike"/>
                    </a:p>
                    <a:p>
                      <a:pPr indent="-171450" lvl="0" marL="171450" marR="0" rtl="0" algn="l">
                        <a:lnSpc>
                          <a:spcPct val="100000"/>
                        </a:lnSpc>
                        <a:spcBef>
                          <a:spcPts val="0"/>
                        </a:spcBef>
                        <a:spcAft>
                          <a:spcPts val="0"/>
                        </a:spcAft>
                        <a:buClr>
                          <a:schemeClr val="dk1"/>
                        </a:buClr>
                        <a:buSzPts val="1000"/>
                        <a:buFont typeface="Arial"/>
                        <a:buChar char="•"/>
                      </a:pPr>
                      <a:r>
                        <a:rPr lang="en-GB" sz="1000" u="none" cap="none" strike="noStrike">
                          <a:latin typeface="Montserrat"/>
                          <a:ea typeface="Montserrat"/>
                          <a:cs typeface="Montserrat"/>
                          <a:sym typeface="Montserrat"/>
                        </a:rPr>
                        <a:t>Si të merrni ndihmë dhe mbështetje nëse keni pyetje ose probleme</a:t>
                      </a:r>
                      <a:endParaRPr sz="1000" u="none" cap="none" strike="noStrike">
                        <a:latin typeface="Montserrat"/>
                        <a:ea typeface="Montserrat"/>
                        <a:cs typeface="Montserrat"/>
                        <a:sym typeface="Montserrat"/>
                      </a:endParaRPr>
                    </a:p>
                    <a:p>
                      <a:pPr indent="-107950" lvl="0" marL="171450" marR="0" rtl="0" algn="l">
                        <a:lnSpc>
                          <a:spcPct val="100000"/>
                        </a:lnSpc>
                        <a:spcBef>
                          <a:spcPts val="0"/>
                        </a:spcBef>
                        <a:spcAft>
                          <a:spcPts val="0"/>
                        </a:spcAft>
                        <a:buClr>
                          <a:schemeClr val="dk1"/>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Arial"/>
                        <a:buNone/>
                      </a:pPr>
                      <a:r>
                        <a:rPr lang="en-GB" sz="1000" u="none" cap="none" strike="noStrike">
                          <a:latin typeface="Montserrat"/>
                          <a:ea typeface="Montserrat"/>
                          <a:cs typeface="Montserrat"/>
                          <a:sym typeface="Montserrat"/>
                        </a:rPr>
                        <a:t>Shkarkoni me këtë link: </a:t>
                      </a: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Sigurohuni që të shkarkoni aplikacionin Just Good Work dhe të futni kodin tuajPuna Imepër të marrë informacione dhe përditësime të rregullta mbi Skemën e Punëtorëve Sezonalë.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Shkarkoni me këtë link: </a:t>
                      </a:r>
                      <a:r>
                        <a:rPr lang="en-GB" sz="1000" u="sng" cap="none" strike="noStrike">
                          <a:solidFill>
                            <a:schemeClr val="hlink"/>
                          </a:solidFill>
                          <a:latin typeface="Montserrat"/>
                          <a:ea typeface="Montserrat"/>
                          <a:cs typeface="Montserrat"/>
                          <a:sym typeface="Montserrat"/>
                          <a:hlinkClick r:id="rId8"/>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descr="A picture containing person, outdoor&#10;&#10;Description automatically generated" id="115" name="Google Shape;115;p2"/>
          <p:cNvPicPr preferRelativeResize="0"/>
          <p:nvPr/>
        </p:nvPicPr>
        <p:blipFill rotWithShape="1">
          <a:blip r:embed="rId3">
            <a:alphaModFix/>
          </a:blip>
          <a:srcRect b="0" l="0" r="0" t="0"/>
          <a:stretch/>
        </p:blipFill>
        <p:spPr>
          <a:xfrm>
            <a:off x="7697141" y="-3845"/>
            <a:ext cx="4521200" cy="6865691"/>
          </a:xfrm>
          <a:prstGeom prst="rect">
            <a:avLst/>
          </a:prstGeom>
          <a:noFill/>
          <a:ln>
            <a:noFill/>
          </a:ln>
        </p:spPr>
      </p:pic>
      <p:sp>
        <p:nvSpPr>
          <p:cNvPr id="116" name="Google Shape;116;p2"/>
          <p:cNvSpPr/>
          <p:nvPr/>
        </p:nvSpPr>
        <p:spPr>
          <a:xfrm rot="-5400000">
            <a:off x="1911000" y="-1921625"/>
            <a:ext cx="6900563" cy="10722563"/>
          </a:xfrm>
          <a:prstGeom prst="rect">
            <a:avLst/>
          </a:prstGeom>
          <a:gradFill>
            <a:gsLst>
              <a:gs pos="0">
                <a:srgbClr val="FFFFFF"/>
              </a:gs>
              <a:gs pos="76000">
                <a:srgbClr val="FFFFFF"/>
              </a:gs>
              <a:gs pos="90000">
                <a:srgbClr val="FFFFFF">
                  <a:alpha val="0"/>
                </a:srgbClr>
              </a:gs>
              <a:gs pos="100000">
                <a:srgbClr val="FFFFFF">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17" name="Google Shape;117;p2"/>
          <p:cNvSpPr txBox="1"/>
          <p:nvPr/>
        </p:nvSpPr>
        <p:spPr>
          <a:xfrm>
            <a:off x="605633" y="68642"/>
            <a:ext cx="71250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193560"/>
              </a:buClr>
              <a:buSzPts val="3600"/>
              <a:buFont typeface="Montserrat"/>
              <a:buNone/>
            </a:pPr>
            <a:r>
              <a:rPr b="1" i="0" lang="en-GB" sz="3600" u="none" cap="none" strike="noStrike">
                <a:solidFill>
                  <a:srgbClr val="193560"/>
                </a:solidFill>
                <a:latin typeface="Montserrat"/>
                <a:ea typeface="Montserrat"/>
                <a:cs typeface="Montserrat"/>
                <a:sym typeface="Montserrat"/>
              </a:rPr>
              <a:t>Just Good Work for SWS</a:t>
            </a:r>
            <a:endParaRPr b="1" i="0" sz="3600" u="none" cap="none" strike="noStrike">
              <a:solidFill>
                <a:srgbClr val="193560"/>
              </a:solidFill>
              <a:latin typeface="Montserrat"/>
              <a:ea typeface="Montserrat"/>
              <a:cs typeface="Montserrat"/>
              <a:sym typeface="Montserrat"/>
            </a:endParaRPr>
          </a:p>
        </p:txBody>
      </p:sp>
      <p:sp>
        <p:nvSpPr>
          <p:cNvPr id="118" name="Google Shape;118;p2"/>
          <p:cNvSpPr txBox="1"/>
          <p:nvPr/>
        </p:nvSpPr>
        <p:spPr>
          <a:xfrm>
            <a:off x="644695" y="1132664"/>
            <a:ext cx="7303200" cy="36315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None/>
            </a:pPr>
            <a:r>
              <a:rPr b="0" i="0" lang="en-GB" sz="1900" u="none" cap="none" strike="noStrike">
                <a:solidFill>
                  <a:srgbClr val="262626"/>
                </a:solidFill>
                <a:latin typeface="Montserrat"/>
                <a:ea typeface="Montserrat"/>
                <a:cs typeface="Montserrat"/>
                <a:sym typeface="Montserrat"/>
              </a:rPr>
              <a:t>The Just Good Work app </a:t>
            </a:r>
            <a:r>
              <a:rPr lang="en-GB" sz="1900">
                <a:solidFill>
                  <a:srgbClr val="262626"/>
                </a:solidFill>
                <a:latin typeface="Montserrat"/>
                <a:ea typeface="Montserrat"/>
                <a:cs typeface="Montserrat"/>
                <a:sym typeface="Montserrat"/>
              </a:rPr>
              <a:t>provides</a:t>
            </a:r>
            <a:r>
              <a:rPr b="0" i="0" lang="en-GB" sz="1900" u="none" cap="none" strike="noStrike">
                <a:solidFill>
                  <a:srgbClr val="262626"/>
                </a:solidFill>
                <a:latin typeface="Montserrat"/>
                <a:ea typeface="Montserrat"/>
                <a:cs typeface="Montserrat"/>
                <a:sym typeface="Montserrat"/>
              </a:rPr>
              <a:t> clear advice and guidance for workers in their own language, helping protect workers from hidden exploitation risks during recruitment and on farm, and make sure they have a positive experience when working in UK agriculture and horticulture so that they wish to return next season.</a:t>
            </a:r>
            <a:endParaRPr b="0" i="0" sz="1600" u="none" cap="none" strike="noStrike">
              <a:solidFill>
                <a:srgbClr val="262626"/>
              </a:solidFill>
              <a:latin typeface="Montserrat"/>
              <a:ea typeface="Montserrat"/>
              <a:cs typeface="Montserrat"/>
              <a:sym typeface="Montserrat"/>
            </a:endParaRPr>
          </a:p>
          <a:p>
            <a:pPr indent="-44450" lvl="0" marL="285750" marR="0" rtl="0" algn="l">
              <a:lnSpc>
                <a:spcPct val="90000"/>
              </a:lnSpc>
              <a:spcBef>
                <a:spcPts val="1000"/>
              </a:spcBef>
              <a:spcAft>
                <a:spcPts val="0"/>
              </a:spcAft>
              <a:buClr>
                <a:srgbClr val="9DBE3B"/>
              </a:buClr>
              <a:buSzPts val="3800"/>
              <a:buFont typeface="Arial"/>
              <a:buNone/>
            </a:pPr>
            <a:r>
              <a:t/>
            </a:r>
            <a:endParaRPr b="0" i="0" sz="1900" u="none" cap="none" strike="noStrike">
              <a:solidFill>
                <a:srgbClr val="262626"/>
              </a:solidFill>
              <a:latin typeface="Montserrat"/>
              <a:ea typeface="Montserrat"/>
              <a:cs typeface="Montserrat"/>
              <a:sym typeface="Montserrat"/>
            </a:endParaRPr>
          </a:p>
          <a:p>
            <a:pPr indent="-44450" lvl="0" marL="285750" marR="0" rtl="0" algn="l">
              <a:lnSpc>
                <a:spcPct val="90000"/>
              </a:lnSpc>
              <a:spcBef>
                <a:spcPts val="1000"/>
              </a:spcBef>
              <a:spcAft>
                <a:spcPts val="0"/>
              </a:spcAft>
              <a:buClr>
                <a:srgbClr val="9DBE3B"/>
              </a:buClr>
              <a:buSzPts val="3800"/>
              <a:buFont typeface="Arial"/>
              <a:buNone/>
            </a:pPr>
            <a:r>
              <a:t/>
            </a:r>
            <a:endParaRPr b="0" i="0" sz="1900" u="none" cap="none" strike="noStrike">
              <a:solidFill>
                <a:srgbClr val="000000"/>
              </a:solidFill>
              <a:latin typeface="Montserrat"/>
              <a:ea typeface="Montserrat"/>
              <a:cs typeface="Montserrat"/>
              <a:sym typeface="Montserrat"/>
            </a:endParaRPr>
          </a:p>
          <a:p>
            <a:pPr indent="-44450" lvl="0" marL="285750" marR="0" rtl="0" algn="l">
              <a:lnSpc>
                <a:spcPct val="90000"/>
              </a:lnSpc>
              <a:spcBef>
                <a:spcPts val="1000"/>
              </a:spcBef>
              <a:spcAft>
                <a:spcPts val="0"/>
              </a:spcAft>
              <a:buClr>
                <a:srgbClr val="9DBE3B"/>
              </a:buClr>
              <a:buSzPts val="3800"/>
              <a:buFont typeface="Arial"/>
              <a:buNone/>
            </a:pPr>
            <a:r>
              <a:t/>
            </a:r>
            <a:endParaRPr b="0" i="0" sz="1900" u="none" cap="none" strike="noStrike">
              <a:solidFill>
                <a:srgbClr val="262626"/>
              </a:solidFill>
              <a:latin typeface="Montserrat"/>
              <a:ea typeface="Montserrat"/>
              <a:cs typeface="Montserrat"/>
              <a:sym typeface="Montserrat"/>
            </a:endParaRPr>
          </a:p>
        </p:txBody>
      </p:sp>
      <p:sp>
        <p:nvSpPr>
          <p:cNvPr id="119" name="Google Shape;119;p2"/>
          <p:cNvSpPr txBox="1"/>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FFFFFF"/>
              </a:buClr>
              <a:buSzPts val="1200"/>
              <a:buFont typeface="Calibri"/>
              <a:buNone/>
            </a:pPr>
            <a:r>
              <a:rPr b="0" i="0" lang="en-GB" sz="1200" u="none" cap="none" strike="noStrike">
                <a:solidFill>
                  <a:srgbClr val="FFFFFF"/>
                </a:solidFill>
                <a:latin typeface="Calibri"/>
                <a:ea typeface="Calibri"/>
                <a:cs typeface="Calibri"/>
                <a:sym typeface="Calibri"/>
              </a:rPr>
              <a:t>10/21/2022</a:t>
            </a:r>
            <a:endParaRPr b="0" i="0" sz="1200" u="none" cap="none" strike="noStrike">
              <a:solidFill>
                <a:srgbClr val="FFFFFF"/>
              </a:solidFill>
              <a:latin typeface="Calibri"/>
              <a:ea typeface="Calibri"/>
              <a:cs typeface="Calibri"/>
              <a:sym typeface="Calibri"/>
            </a:endParaRPr>
          </a:p>
        </p:txBody>
      </p:sp>
      <p:sp>
        <p:nvSpPr>
          <p:cNvPr id="120" name="Google Shape;120;p2"/>
          <p:cNvSpPr txBox="1"/>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Calibri"/>
              <a:buNone/>
            </a:pPr>
            <a:r>
              <a:t/>
            </a:r>
            <a:endParaRPr b="0" i="0" sz="1200" u="none" cap="none" strike="noStrike">
              <a:solidFill>
                <a:srgbClr val="888888"/>
              </a:solidFill>
              <a:latin typeface="Calibri"/>
              <a:ea typeface="Calibri"/>
              <a:cs typeface="Calibri"/>
              <a:sym typeface="Calibri"/>
            </a:endParaRPr>
          </a:p>
        </p:txBody>
      </p:sp>
      <p:sp>
        <p:nvSpPr>
          <p:cNvPr id="121" name="Google Shape;121;p2"/>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200"/>
              <a:buFont typeface="Calibri"/>
              <a:buNone/>
            </a:pPr>
            <a:fld id="{00000000-1234-1234-1234-123412341234}" type="slidenum">
              <a:rPr b="0" i="0" lang="en-GB" sz="1200" u="none" cap="none" strike="noStrike">
                <a:solidFill>
                  <a:srgbClr val="888888"/>
                </a:solidFill>
                <a:latin typeface="Calibri"/>
                <a:ea typeface="Calibri"/>
                <a:cs typeface="Calibri"/>
                <a:sym typeface="Calibri"/>
              </a:rPr>
              <a:t>‹#›</a:t>
            </a:fld>
            <a:endParaRPr b="0" i="0" sz="1200" u="none" cap="none" strike="noStrike">
              <a:solidFill>
                <a:srgbClr val="888888"/>
              </a:solidFill>
              <a:latin typeface="Calibri"/>
              <a:ea typeface="Calibri"/>
              <a:cs typeface="Calibri"/>
              <a:sym typeface="Calibri"/>
            </a:endParaRPr>
          </a:p>
        </p:txBody>
      </p:sp>
      <p:pic>
        <p:nvPicPr>
          <p:cNvPr id="122" name="Google Shape;122;p2"/>
          <p:cNvPicPr preferRelativeResize="0"/>
          <p:nvPr/>
        </p:nvPicPr>
        <p:blipFill>
          <a:blip r:embed="rId4">
            <a:alphaModFix/>
          </a:blip>
          <a:stretch>
            <a:fillRect/>
          </a:stretch>
        </p:blipFill>
        <p:spPr>
          <a:xfrm>
            <a:off x="1219100" y="2898050"/>
            <a:ext cx="5066299" cy="37614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3"/>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387" name="Google Shape;387;p23"/>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Bulgarian</a:t>
            </a:r>
            <a:endParaRPr/>
          </a:p>
        </p:txBody>
      </p:sp>
      <p:graphicFrame>
        <p:nvGraphicFramePr>
          <p:cNvPr id="388" name="Google Shape;388;p23"/>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Bulgarian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е безплатно и независимо мобилно приложение, създадено за тези, които идват или се намират в Обединеното кралство за работа, с конкретна информация за:</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Как да намерите сезонна работа в Обединеното кралство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Правата ви при наемане на работа и на работното място</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*Какъв е животът и работата в Обединеното кралство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Изтеглете от този линк</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е безплатно и независимо мобилно приложение, създадено за тези, които са в Обединеното кралство за работа, с конкретна информация и съвети за:</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Правата ви при наемане на работа и на работното място</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*Живота и работата в Обединеното кралство</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Как да получите помощ и подкрепа, ако имате въпроси или проблеми</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Изтеглете от този линк</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Уверете се, че сте свалили приложението Just Good Work и сте въвели кода My Work, за да получавате редовно обновявана информация за Схемата за сезонни работници.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Изтеглете от този линк</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8"/>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4"/>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395" name="Google Shape;395;p24"/>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Indonesian</a:t>
            </a:r>
            <a:endParaRPr/>
          </a:p>
        </p:txBody>
      </p:sp>
      <p:graphicFrame>
        <p:nvGraphicFramePr>
          <p:cNvPr id="396" name="Google Shape;396;p24"/>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Indonesian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adalah aplikasi seluler gratis dan independen yang dirancang untuk orang yang datang untuk bekerja di atau ke Inggris dengan informasi spesifik mengenai:</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Cara mendapatkan pekerjaan musiman di Inggris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Hak Anda dalam perekrutan dan di tempat kerja</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Gambaran kehidupan dan pekerjaan di Inggris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Unduh menggunakan tautan berikut ini</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adalah aplikasi seluler gratis dan independen yang dirancang untuk para pekerja yang bekerja di Inggris, menyediakan informasi spesifik dan saran mengenai:</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Hak Anda dalam perekrutan dan di tempat kerja</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Informasi mengenai kehidupan dan pekerjaan di Inggris</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Cara mendapatkan bantuan dan dukungan jika Anda mempunyai pertanyaan atau masalah</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Unduh menggunakan tautan berikut ini</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Pastikan Anda mengunduh aplikasi Just Good Work dan memasukkan Pekerjaan Saya kode untuk mendapatkan informasi dan pembaruan reguler dalam Skema Pekerja Musiman.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Unduh menggunakan tautan berikut ini</a:t>
                      </a:r>
                      <a:endParaRPr sz="1000" u="sng" cap="none" strike="noStrike">
                        <a:solidFill>
                          <a:schemeClr val="hlink"/>
                        </a:solidFill>
                        <a:latin typeface="Montserrat"/>
                        <a:ea typeface="Montserrat"/>
                        <a:cs typeface="Montserrat"/>
                        <a:sym typeface="Montserrat"/>
                        <a:hlinkClick r:id="rId9"/>
                      </a:endParaRPr>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10"/>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25"/>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403" name="Google Shape;403;p25"/>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Macedonian</a:t>
            </a:r>
            <a:endParaRPr/>
          </a:p>
        </p:txBody>
      </p:sp>
      <p:graphicFrame>
        <p:nvGraphicFramePr>
          <p:cNvPr id="404" name="Google Shape;404;p25"/>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Macedonian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е бесплатна и независна мобилна апликација креирана за оние што доаѓаат или престојуваат во Обединетото Кралство на работа, со конкретни информации за:</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Како да најдете сезонска работа во Обединетото Кралство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Вашите права при регрутирање и на работното место</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*Како изгледаат животот и работата во Обединетото Кралство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Преземете ја преку следниот линк</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е бесплатна и независна мобилна апликација креирана за работници што престојуваат во Обединетото Кралство на работа, која обезбедува конкретни информации и совети за:</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Вашите права при регрутирање и на работното место</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*Информации за животот и работата во Обединетото Кралство</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Како да добиете помош или поддршка доколку имате прашања или проблеми</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Преземете ја преку следниот линк</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Не заборавајте да ја преземете апликацијата Just Work Good и да го внесете Вашиот My Work код за да добивате информации и редовни известувања во врска со Програмата за сезонски работници.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Преземете ја преку следниот линк</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9"/>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6"/>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411" name="Google Shape;411;p26"/>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Nepali</a:t>
            </a:r>
            <a:endParaRPr/>
          </a:p>
        </p:txBody>
      </p:sp>
      <p:graphicFrame>
        <p:nvGraphicFramePr>
          <p:cNvPr id="412" name="Google Shape;412;p26"/>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Nepali</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जस्ट गुड वर्क एउटा नि:शुल्क र स्वतन्त्र मोबाइल एप हो जसमा विशेष जानकारी सहित कामको लागि यूकेमा आउने वा आउनेहरूका लागि बनाइएको छ।</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*UK मा मौसमी काम कसरी प्राप्त गर्ने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*भर्ती र काममा तपाईंको अधिकार</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*UK मा जीवन र काम कस्तो छ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यो लिङ्क प्रयोग गरेर डाउनलोड गर्नुहोस्।</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जस्ट गुड वर्क एउटा नि:शुल्क र स्वतन्त्र मोबाइल एप हो जसमा विशेष जानकारी सहित कामको लागि UKमा आउने वा आउनेहरूका लागि बनाइएको छ।</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*भर्ती र काममा तपाईंको अधिकार</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*UK मा जीवन र कामबारे जानकारी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यदि तपाइँसँग प्रश्न वा समस्या छ भने मद्दत र सहयोग कसरी प्राप्त गर्ने</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यो लिङ्क प्रयोग गरेर डाउनलोड गर्नुहोस्।</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निश्चित गर्नुहोस् कि तपाईंले जष्ट गुड वर्क (Just Good Work) एप डाउनलोड गर्नुभयो र मौसमी कामदार योजनामा जानकारी र नियमित अपडेटहरू प्राप्त गर्न आफ्नो कार्य (My Work) कोड प्रविष्ट गर्नुभयो।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यो लिङ्क प्रयोग गरेर डाउनलोड गर्नुहोस्।</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9"/>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7"/>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419" name="Google Shape;419;p27"/>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Polish</a:t>
            </a:r>
            <a:endParaRPr/>
          </a:p>
        </p:txBody>
      </p:sp>
      <p:graphicFrame>
        <p:nvGraphicFramePr>
          <p:cNvPr id="420" name="Google Shape;420;p27"/>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Polish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jest darmową i niezależną aplikacją stworzoną dla przyjeżdżających do Wielkiej Brytanii do pracy oraz osób już tam przebywających, z informacjami o:</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Sposobie uzyskania pracy sezonowej w Wielkiej Brytanii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Twoich prawach w trakcie rekrutacji i pracy</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*Życiu i pracy w Wielkiej Brytanii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Pobierz z pomocą tego łącza</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jest darmową i niezależną aplikacją stworzoną dla pracowników w Wielkiej Brytanii, z konkretnymi informacjami o:</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Twoich prawach w trakcie rekrutacji i pracy</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*Życiu i pracy w Wielkiej Brytanii</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Sposobach na uzyskanie pomocy i wsparcia w przypadku pytań lub problemów</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Pobierz z pomocą tego łącza</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Koniecznie pobierz aplikację Just Good Work i wpisz swój kod My Work,aby otrzymywać informacje i regularne aktualizacje dotyczące Programu Pracowników Sezonowych.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Pobierz z pomocą tego łącza</a:t>
                      </a:r>
                      <a:endParaRPr sz="1400" u="none" cap="none" strike="noStrike"/>
                    </a:p>
                    <a:p>
                      <a:pPr indent="0" lvl="0" marL="0" marR="0" rtl="0" algn="l">
                        <a:lnSpc>
                          <a:spcPct val="100000"/>
                        </a:lnSpc>
                        <a:spcBef>
                          <a:spcPts val="0"/>
                        </a:spcBef>
                        <a:spcAft>
                          <a:spcPts val="0"/>
                        </a:spcAft>
                        <a:buClr>
                          <a:schemeClr val="dk1"/>
                        </a:buClr>
                        <a:buSzPts val="1000"/>
                        <a:buFont typeface="Arial"/>
                        <a:buNone/>
                      </a:pPr>
                      <a:r>
                        <a:rPr lang="en-GB" sz="1000" u="sng" cap="none" strike="noStrike">
                          <a:solidFill>
                            <a:schemeClr val="hlink"/>
                          </a:solidFill>
                          <a:latin typeface="Montserrat"/>
                          <a:ea typeface="Montserrat"/>
                          <a:cs typeface="Montserrat"/>
                          <a:sym typeface="Montserrat"/>
                          <a:hlinkClick r:id="rId9"/>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8"/>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427" name="Google Shape;427;p28"/>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Romanian</a:t>
            </a:r>
            <a:endParaRPr/>
          </a:p>
        </p:txBody>
      </p:sp>
      <p:graphicFrame>
        <p:nvGraphicFramePr>
          <p:cNvPr id="428" name="Google Shape;428;p28"/>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Romanian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este o aplicație mobilă gratuită și independentă creată pentru cei care vin sau se află în Regatul Unit pentru un loc de muncă, cu informații specifice despre:</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Cum să obțineți un loc de muncă sezonier în Regatul Unit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Drepturile dumneavoastră la recrutare și la locul de muncă</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Cum e să trăiești și să lucrezi în Regatul Unit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Descărcați-o folosind acest link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este o aplicație mobilă gratuită și independentă, creată pentru lucrătorii care se află în Regatul Unit pentru un loc de muncă, care oferă informații și sfaturi specifice privind:</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Drepturile dumneavoastră la recrutare și la locul de muncă</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Informații despre traiul și munca în Regatul Unit</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Cum să obțineți asistență și sprijin în cazul în care aveți întrebări sau probleme</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Descărcați-o folosind acest link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Nu uitați să descărcați aplicația Just Good Work și să vă introduceți codul My Work pentru a obține informații și actualizări periodice cu privire la Programul pentru lucrătorii sezonieri.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Descărcați-o folosind acest link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9"/>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29"/>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435" name="Google Shape;435;p29"/>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Russian</a:t>
            </a:r>
            <a:endParaRPr/>
          </a:p>
        </p:txBody>
      </p:sp>
      <p:graphicFrame>
        <p:nvGraphicFramePr>
          <p:cNvPr id="436" name="Google Shape;436;p29"/>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Russian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 это бесплатное и независимое мобильное приложение для жителей Великобритании и тех, кто приезжает сюда на работу, с подробной информацией на следующие темы:</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Как найти сезонную работу в Британии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Какие у вас права как у кандидата и работника</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*Что нужно знать про жизнь и работу в Британии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Скачивайте по ссылке</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 это бесплатное и независимое мобильное приложение для жителей Великобритании и тех, кто приезжает сюда на работу, с подробной информацией на следующие темы:</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Какие у вас права как у кандидата и работника</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*Что нужно знать про жизнь и работу в Британии</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Как получить помощь и поддержку, если у вас есть вопросы или вы столкнулись с трудностями</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Скачивайте по ссылке</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Скачайте приложение Just Good Work и не забудьте ввести ваш код My Work, чтобы получать информацию и регулярные обновления, касающиеся программы сезонных работников.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Скачивайте по ссылке</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9"/>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30"/>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443" name="Google Shape;443;p30"/>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Serbian</a:t>
            </a:r>
            <a:endParaRPr/>
          </a:p>
        </p:txBody>
      </p:sp>
      <p:graphicFrame>
        <p:nvGraphicFramePr>
          <p:cNvPr id="444" name="Google Shape;444;p30"/>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Serbian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je besplatna i nezavisna aplikacija za mobilne telefone kreirana za one koji dolaze u UK ili iz unutrašnjosti na rad, s konkretnim podacima o:</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Kako dobiti sezonski posao u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Vašim pravima prilikom angažovanja i na poslu</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*Kako izgleda život i rad u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Preuzmite koristeći ovu vezu</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je besplatna i nezavisna aplikacija za mobilne telefone kreirana za radnike na radnom boravku u UK, koja pruža konkretne podatke i savete o sledećem:</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Vašim pravima prilikom angažovanja i na poslu</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*Informacijama za život i rad u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Kako da dobijete pomoć i podršku, ako imate neka pitanja ili probleme</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Preuzmite koristeći ovu vezu</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Postarajte se da preuzmete aplikaciju Just Good Work i unesete svoj Moj posao kôd radi dobijanja informacija i redovnih ažuriranja o Sezonskom radnom aranžmanu.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Preuzmite koristeći ovu vezu</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9"/>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1"/>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451" name="Google Shape;451;p31"/>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Ukrainian</a:t>
            </a:r>
            <a:endParaRPr/>
          </a:p>
        </p:txBody>
      </p:sp>
      <p:graphicFrame>
        <p:nvGraphicFramePr>
          <p:cNvPr id="452" name="Google Shape;452;p31"/>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Ukrainian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 безкоштовний та незалежний застосунок для тих, хто приїжджає на роботу до Британії або живе у Британії. Завдяки йому ви дізнаєтеся:</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Як отримати сезонну роботу в Британії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Які ваші права як кандидата і працівника</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*Як у Британії влаштовані робота і життя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Завантажуйте за посиланням</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 безкоштовний та незалежний застосунок для тих, хто працює в Британії. Він надає конкретну інформацію і поради:</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Які ваші права як кандидата і працівника</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*Що варто знати про життя та роботу в Британії</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Де отримати допомогу та підтримку, якщо ви маєте запитання або зіткнулися з труднощами</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Завантажуйте за посиланням</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Завантажте застосунок Just Good Work і не забудьте ввести ваш код My Work, аби отримувати інформацію та регулярні оновлення щодо програми сезонних працівників.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Завантажуйте за посиланням</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9"/>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2"/>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459" name="Google Shape;459;p32"/>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Suggested Post Text: Vietnamese</a:t>
            </a:r>
            <a:endParaRPr/>
          </a:p>
        </p:txBody>
      </p:sp>
      <p:graphicFrame>
        <p:nvGraphicFramePr>
          <p:cNvPr id="460" name="Google Shape;460;p32"/>
          <p:cNvGraphicFramePr/>
          <p:nvPr/>
        </p:nvGraphicFramePr>
        <p:xfrm>
          <a:off x="647700" y="1042728"/>
          <a:ext cx="3000000" cy="3000000"/>
        </p:xfrm>
        <a:graphic>
          <a:graphicData uri="http://schemas.openxmlformats.org/drawingml/2006/table">
            <a:tbl>
              <a:tblPr bandRow="1" firstRow="1">
                <a:noFill/>
                <a:tableStyleId>{861CD990-040A-4D45-B504-FA4A5AC043C3}</a:tableStyleId>
              </a:tblPr>
              <a:tblGrid>
                <a:gridCol w="1100650"/>
                <a:gridCol w="3265325"/>
                <a:gridCol w="3265325"/>
                <a:gridCol w="3265325"/>
              </a:tblGrid>
              <a:tr h="4249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Looking for Work</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Part of the Seasonal Work Scheme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Make sure you download</a:t>
                      </a:r>
                      <a:endParaRPr sz="1400" u="none" cap="none" strike="noStrike"/>
                    </a:p>
                  </a:txBody>
                  <a:tcPr marT="45725" marB="45725" marR="91450" marL="91450" anchor="ctr"/>
                </a:tc>
              </a:tr>
              <a:tr h="2178625">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those coming to or in the UK for work, with specific information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seasonal work in the UK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*What life and work in the UK is like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3"/>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is a free and independent mobile app created for workers who are in UK for work, providing specific information and advice on:</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Your rights in recruitment and at work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*Information for life and work in the UK</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How to get help and support if you have questions or problems</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4"/>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a:t>
                      </a:r>
                      <a:r>
                        <a:rPr i="1" lang="en-GB" sz="1000" u="none" cap="none" strike="noStrike">
                          <a:latin typeface="Montserrat"/>
                          <a:ea typeface="Montserrat"/>
                          <a:cs typeface="Montserrat"/>
                          <a:sym typeface="Montserrat"/>
                        </a:rPr>
                        <a:t>My Work </a:t>
                      </a:r>
                      <a:r>
                        <a:rPr lang="en-GB" sz="1000" u="none" cap="none" strike="noStrike">
                          <a:latin typeface="Montserrat"/>
                          <a:ea typeface="Montserrat"/>
                          <a:cs typeface="Montserrat"/>
                          <a:sym typeface="Montserrat"/>
                        </a:rPr>
                        <a:t>code to get information and regular updates on the Seasonal Worker Scheme.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Download using this link: </a:t>
                      </a:r>
                      <a:r>
                        <a:rPr lang="en-GB" sz="1000" u="sng" cap="none" strike="noStrike">
                          <a:solidFill>
                            <a:schemeClr val="hlink"/>
                          </a:solidFill>
                          <a:latin typeface="Montserrat"/>
                          <a:ea typeface="Montserrat"/>
                          <a:cs typeface="Montserrat"/>
                          <a:sym typeface="Montserrat"/>
                          <a:hlinkClick r:id="rId5"/>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r h="22813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Vietnamese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là một ứng dụng di động độc lập và miễn phí, được tạo ra dành cho những người đến từ hoặc đi đến Vương quốc Anh để làm việc, cung cấp các thông tin cụ thể về:</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Cách để có được công việc thời vụ tại Vương quốc Anh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Quyền của bạn trong vấn đề tuyển dụng và tại nơi làm việc</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*Việc sinh sống và làm việc tại Anh sẽ như thế nào </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Tải về bằng đường link này</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6"/>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Just Good Work là một ứng dụng di động độc lập và miễn phí, được tạo ra dành cho những người lao động đến Vương quốc Anh để làm việc, cung cấp các thông tin và lời khuyên cụ thể về:</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Quyền của bạn trong vấn đề tuyển dụng và tại nơi làm việc</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*Thông tin về cuộc sống và làm việc tại Anh</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 Cách để nhận giúp đỡ và hỗ trợ khi bạn có thắc mắc hoặc gặp vấn đề</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Tải về bằng đường link này</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7"/>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Hãy chắc rằng bạn đã tải xuống ứng dụng Just Good Work và nhập mã Công việc của tôi để được nhận thông tin và các cập nhật thường xuyên về Chương trình Người lao động theo Thời vụ. </a:t>
                      </a:r>
                      <a:endParaRPr sz="10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sz="1000" u="sng" cap="none" strike="noStrike">
                        <a:solidFill>
                          <a:schemeClr val="hlink"/>
                        </a:solidFill>
                        <a:latin typeface="Montserrat"/>
                        <a:ea typeface="Montserrat"/>
                        <a:cs typeface="Montserrat"/>
                        <a:sym typeface="Montserrat"/>
                        <a:hlinkClick r:id="rId8"/>
                      </a:endParaRPr>
                    </a:p>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Tải về bằng đường link này</a:t>
                      </a:r>
                      <a:endParaRPr sz="1400" u="none" cap="none" strike="noStrike"/>
                    </a:p>
                    <a:p>
                      <a:pPr indent="0" lvl="0" marL="0" marR="0" rtl="0" algn="l">
                        <a:lnSpc>
                          <a:spcPct val="100000"/>
                        </a:lnSpc>
                        <a:spcBef>
                          <a:spcPts val="0"/>
                        </a:spcBef>
                        <a:spcAft>
                          <a:spcPts val="0"/>
                        </a:spcAft>
                        <a:buClr>
                          <a:srgbClr val="000000"/>
                        </a:buClr>
                        <a:buSzPts val="1000"/>
                        <a:buFont typeface="Arial"/>
                        <a:buNone/>
                      </a:pPr>
                      <a:r>
                        <a:rPr lang="en-GB" sz="1000" u="sng" cap="none" strike="noStrike">
                          <a:solidFill>
                            <a:schemeClr val="hlink"/>
                          </a:solidFill>
                          <a:latin typeface="Montserrat"/>
                          <a:ea typeface="Montserrat"/>
                          <a:cs typeface="Montserrat"/>
                          <a:sym typeface="Montserrat"/>
                          <a:hlinkClick r:id="rId9"/>
                        </a:rPr>
                        <a:t>http://sws.justgood.work/ </a:t>
                      </a:r>
                      <a:r>
                        <a:rPr lang="en-GB" sz="1000" u="none" cap="none" strike="noStrike">
                          <a:latin typeface="Montserrat"/>
                          <a:ea typeface="Montserrat"/>
                          <a:cs typeface="Montserrat"/>
                          <a:sym typeface="Montserrat"/>
                        </a:rPr>
                        <a:t> </a:t>
                      </a:r>
                      <a:endParaRPr sz="1400" u="none" cap="none" strike="noStrike"/>
                    </a:p>
                  </a:txBody>
                  <a:tcPr marT="45725" marB="45725" marR="91450" marL="91450" anchor="ct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3"/>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128" name="Google Shape;128;p3"/>
          <p:cNvSpPr txBox="1"/>
          <p:nvPr>
            <p:ph type="title"/>
          </p:nvPr>
        </p:nvSpPr>
        <p:spPr>
          <a:xfrm>
            <a:off x="621219" y="356320"/>
            <a:ext cx="9453833"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Post: Retailers, Operators, Suppliers</a:t>
            </a:r>
            <a:endParaRPr/>
          </a:p>
        </p:txBody>
      </p:sp>
      <p:sp>
        <p:nvSpPr>
          <p:cNvPr id="129" name="Google Shape;129;p3"/>
          <p:cNvSpPr txBox="1"/>
          <p:nvPr/>
        </p:nvSpPr>
        <p:spPr>
          <a:xfrm>
            <a:off x="621219" y="1492305"/>
            <a:ext cx="5816157" cy="415868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DBE3B"/>
              </a:buClr>
              <a:buSzPts val="3200"/>
              <a:buFont typeface="Arial"/>
              <a:buNone/>
            </a:pPr>
            <a:r>
              <a:t/>
            </a:r>
            <a:endParaRPr b="0" i="0" sz="16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1" i="0" lang="en-GB" sz="1400" u="none" cap="none" strike="noStrike">
                <a:solidFill>
                  <a:srgbClr val="262626"/>
                </a:solidFill>
                <a:latin typeface="Montserrat"/>
                <a:ea typeface="Montserrat"/>
                <a:cs typeface="Montserrat"/>
                <a:sym typeface="Montserrat"/>
              </a:rPr>
              <a:t>Suggested post text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9DBE3B"/>
              </a:buClr>
              <a:buSzPts val="2800"/>
              <a:buFont typeface="Arial"/>
              <a:buNone/>
            </a:pPr>
            <a:r>
              <a:t/>
            </a:r>
            <a:endParaRPr b="0" i="1"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We're partnering with Just Good Work: a free and independent mobile app that equips all UK workers with information and advice to ensure they enjoy safe and legal recruitment and employment in the UK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9DBE3B"/>
              </a:buClr>
              <a:buSzPts val="2800"/>
              <a:buFont typeface="Arial"/>
              <a:buNone/>
            </a:pPr>
            <a:r>
              <a:t/>
            </a:r>
            <a:endParaRPr b="0" i="0"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The app is available 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English, Albanian, Bulgarian, Polish, Russian, Ukrainian, Romanian, Vietnamese, Bahasa Indonesian, Nepali</a:t>
            </a:r>
            <a:endParaRPr b="0" i="0" sz="1400" u="none" cap="none" strike="noStrike">
              <a:solidFill>
                <a:srgbClr val="000000"/>
              </a:solidFill>
              <a:latin typeface="Arial"/>
              <a:ea typeface="Arial"/>
              <a:cs typeface="Arial"/>
              <a:sym typeface="Arial"/>
            </a:endParaRPr>
          </a:p>
          <a:p>
            <a:pPr indent="-50800" lvl="0" marL="228600" marR="0" rtl="0" algn="l">
              <a:lnSpc>
                <a:spcPct val="100000"/>
              </a:lnSpc>
              <a:spcBef>
                <a:spcPts val="1200"/>
              </a:spcBef>
              <a:spcAft>
                <a:spcPts val="0"/>
              </a:spcAft>
              <a:buClr>
                <a:srgbClr val="9DBE3B"/>
              </a:buClr>
              <a:buSzPts val="2800"/>
              <a:buFont typeface="Arial"/>
              <a:buNone/>
            </a:pPr>
            <a:r>
              <a:t/>
            </a:r>
            <a:endParaRPr b="0" i="0" sz="1400" u="none" cap="none" strike="noStrike">
              <a:solidFill>
                <a:srgbClr val="262626"/>
              </a:solidFill>
              <a:latin typeface="Montserrat"/>
              <a:ea typeface="Montserrat"/>
              <a:cs typeface="Montserrat"/>
              <a:sym typeface="Montserrat"/>
            </a:endParaRPr>
          </a:p>
          <a:p>
            <a:pPr indent="0" lvl="0" marL="0" marR="0" rtl="0" algn="l">
              <a:lnSpc>
                <a:spcPct val="100000"/>
              </a:lnSpc>
              <a:spcBef>
                <a:spcPts val="1200"/>
              </a:spcBef>
              <a:spcAft>
                <a:spcPts val="0"/>
              </a:spcAft>
              <a:buClr>
                <a:srgbClr val="9DBE3B"/>
              </a:buClr>
              <a:buSzPts val="2800"/>
              <a:buFont typeface="Arial"/>
              <a:buNone/>
            </a:pPr>
            <a:r>
              <a:rPr b="0" i="0" lang="en-GB" sz="1400" u="none" cap="none" strike="noStrike">
                <a:solidFill>
                  <a:srgbClr val="262626"/>
                </a:solidFill>
                <a:latin typeface="Montserrat"/>
                <a:ea typeface="Montserrat"/>
                <a:cs typeface="Montserrat"/>
                <a:sym typeface="Montserrat"/>
              </a:rPr>
              <a:t>See more: </a:t>
            </a:r>
            <a:r>
              <a:rPr b="0" i="0" lang="en-GB" sz="1400" u="sng" cap="none" strike="noStrike">
                <a:solidFill>
                  <a:srgbClr val="262626"/>
                </a:solidFill>
                <a:latin typeface="Montserrat"/>
                <a:ea typeface="Montserrat"/>
                <a:cs typeface="Montserrat"/>
                <a:sym typeface="Montserrat"/>
                <a:hlinkClick r:id="rId3">
                  <a:extLst>
                    <a:ext uri="{A12FA001-AC4F-418D-AE19-62706E023703}">
                      <ahyp:hlinkClr val="tx"/>
                    </a:ext>
                  </a:extLst>
                </a:hlinkClick>
              </a:rPr>
              <a:t>http://sws.justgood.work/</a:t>
            </a:r>
            <a:r>
              <a:rPr b="0" i="0" lang="en-GB" sz="1400" u="none" cap="none" strike="noStrike">
                <a:solidFill>
                  <a:srgbClr val="262626"/>
                </a:solidFill>
                <a:latin typeface="Montserrat"/>
                <a:ea typeface="Montserrat"/>
                <a:cs typeface="Montserrat"/>
                <a:sym typeface="Montserrat"/>
              </a:rPr>
              <a:t> </a:t>
            </a:r>
            <a:endParaRPr b="0" i="0" sz="1400" u="none" cap="none" strike="noStrike">
              <a:solidFill>
                <a:srgbClr val="000000"/>
              </a:solidFill>
              <a:latin typeface="Arial"/>
              <a:ea typeface="Arial"/>
              <a:cs typeface="Arial"/>
              <a:sym typeface="Arial"/>
            </a:endParaRPr>
          </a:p>
        </p:txBody>
      </p:sp>
      <p:pic>
        <p:nvPicPr>
          <p:cNvPr descr="Diagram&#10;&#10;Description automatically generated with medium confidence" id="130" name="Google Shape;130;p3"/>
          <p:cNvPicPr preferRelativeResize="0"/>
          <p:nvPr/>
        </p:nvPicPr>
        <p:blipFill rotWithShape="1">
          <a:blip r:embed="rId4">
            <a:alphaModFix/>
          </a:blip>
          <a:srcRect b="0" l="0" r="0" t="0"/>
          <a:stretch/>
        </p:blipFill>
        <p:spPr>
          <a:xfrm>
            <a:off x="7436280" y="1572471"/>
            <a:ext cx="3447549" cy="43094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5"/>
          <p:cNvSpPr txBox="1"/>
          <p:nvPr>
            <p:ph idx="12" type="sldNum"/>
          </p:nvPr>
        </p:nvSpPr>
        <p:spPr>
          <a:xfrm>
            <a:off x="10413858" y="6344474"/>
            <a:ext cx="939942"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8888"/>
              </a:buClr>
              <a:buSzPts val="1000"/>
              <a:buFont typeface="Montserrat"/>
              <a:buNone/>
            </a:pPr>
            <a:fld id="{00000000-1234-1234-1234-123412341234}" type="slidenum">
              <a:rPr b="0" i="0" lang="en-GB" sz="1000" u="none" cap="none" strike="noStrike">
                <a:solidFill>
                  <a:srgbClr val="888888"/>
                </a:solidFill>
                <a:latin typeface="Montserrat"/>
                <a:ea typeface="Montserrat"/>
                <a:cs typeface="Montserrat"/>
                <a:sym typeface="Montserrat"/>
              </a:rPr>
              <a:t>‹#›</a:t>
            </a:fld>
            <a:endParaRPr b="0" i="0" sz="1000" u="none" cap="none" strike="noStrike">
              <a:solidFill>
                <a:srgbClr val="888888"/>
              </a:solidFill>
              <a:latin typeface="Montserrat"/>
              <a:ea typeface="Montserrat"/>
              <a:cs typeface="Montserrat"/>
              <a:sym typeface="Montserrat"/>
            </a:endParaRPr>
          </a:p>
        </p:txBody>
      </p:sp>
      <p:sp>
        <p:nvSpPr>
          <p:cNvPr id="136" name="Google Shape;136;p5"/>
          <p:cNvSpPr txBox="1"/>
          <p:nvPr>
            <p:ph type="title"/>
          </p:nvPr>
        </p:nvSpPr>
        <p:spPr>
          <a:xfrm>
            <a:off x="457200" y="67329"/>
            <a:ext cx="10896600" cy="113598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193560"/>
              </a:buClr>
              <a:buSzPts val="3600"/>
              <a:buFont typeface="Montserrat"/>
              <a:buNone/>
            </a:pPr>
            <a:r>
              <a:rPr lang="en-GB"/>
              <a:t>Translations: Induction, emails etc.</a:t>
            </a:r>
            <a:endParaRPr/>
          </a:p>
        </p:txBody>
      </p:sp>
      <p:graphicFrame>
        <p:nvGraphicFramePr>
          <p:cNvPr id="137" name="Google Shape;137;p5"/>
          <p:cNvGraphicFramePr/>
          <p:nvPr/>
        </p:nvGraphicFramePr>
        <p:xfrm>
          <a:off x="647700" y="1189842"/>
          <a:ext cx="3000000" cy="3000000"/>
        </p:xfrm>
        <a:graphic>
          <a:graphicData uri="http://schemas.openxmlformats.org/drawingml/2006/table">
            <a:tbl>
              <a:tblPr bandRow="1" firstRow="1">
                <a:noFill/>
                <a:tableStyleId>{861CD990-040A-4D45-B504-FA4A5AC043C3}</a:tableStyleId>
              </a:tblPr>
              <a:tblGrid>
                <a:gridCol w="1896325"/>
                <a:gridCol w="9000275"/>
              </a:tblGrid>
              <a:tr h="370850">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Language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100"/>
                        <a:buFont typeface="Arial"/>
                        <a:buNone/>
                      </a:pPr>
                      <a:r>
                        <a:rPr lang="en-GB" sz="1100" u="none" cap="none" strike="noStrike">
                          <a:latin typeface="Montserrat"/>
                          <a:ea typeface="Montserrat"/>
                          <a:cs typeface="Montserrat"/>
                          <a:sym typeface="Montserrat"/>
                        </a:rPr>
                        <a:t>Text</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English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Make sure you download the Just Good Work app and enter your My Work code to get information and regular updates on the Seasonal Worker Scheme.</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Bulgarian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Уверете се, че сте свалили приложението Just Good Work и сте въвели кода My Work, за да получавате редовно обновявана информация за Схемата за сезонни работници. </a:t>
                      </a:r>
                      <a:endParaRPr sz="1000" u="none" cap="none" strike="noStrike">
                        <a:latin typeface="Montserrat"/>
                        <a:ea typeface="Montserrat"/>
                        <a:cs typeface="Montserrat"/>
                        <a:sym typeface="Montserrat"/>
                      </a:endParaRPr>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Indonesian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Pastikan Anda mengunduh aplikasi Just Good Work dan memasukkan Pekerjaan Saya kode untuk mendapatkan informasi dan pembaruan reguler dalam Skema Pekerja Musiman. </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Macedonian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Не заборавајте да ја преземете апликацијата Just Work Good и да го внесете Вашиот My Work код за да добивате информации и редовни известувања во врска со Програмата за сезонски работници. </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Nepali</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निश्चित गर्नुहोस् कि तपाईंले जष्ट गुड वर्क (Just Good Work) एप डाउनलोड गर्नुभयो र मौसमी कामदार योजनामा जानकारी र नियमित अपडेटहरू प्राप्त गर्न आफ्नो कार्य (My Work) कोड प्रविष्ट गर्नुभयो। </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Polish</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Koniecznie pobierz aplikację Just Good Work i wpisz swój kod My Work,aby otrzymywać informacje i regularne aktualizacje dotyczące Programu Pracowników Sezonowych. </a:t>
                      </a:r>
                      <a:endParaRPr sz="1000" u="none" cap="none" strike="noStrike">
                        <a:latin typeface="Montserrat"/>
                        <a:ea typeface="Montserrat"/>
                        <a:cs typeface="Montserrat"/>
                        <a:sym typeface="Montserrat"/>
                      </a:endParaRPr>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Romanian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Nu uitați să descărcați aplicația Just Good Work și să vă introduceți codul My Work pentru a obține informații și actualizări periodice cu privire la Programul pentru lucrătorii sezonieri. </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Russian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Скачайте приложение Just Good Work и не забудьте ввести ваш код My Work, чтобы получать информацию и регулярные обновления, касающиеся программы сезонных работников. </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Serbian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Postarajte se da preuzmete aplikaciju Just Good Work i unesete svoj Moj posao kôd radi dobijanja informacija i redovnih ažuriranja o Sezonskom radnom aranžmanu. </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Ukrainian</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rgbClr val="000000"/>
                        </a:buClr>
                        <a:buSzPts val="1000"/>
                        <a:buFont typeface="Arial"/>
                        <a:buNone/>
                      </a:pPr>
                      <a:r>
                        <a:rPr lang="en-GB" sz="1000" u="none" cap="none" strike="noStrike">
                          <a:latin typeface="Montserrat"/>
                          <a:ea typeface="Montserrat"/>
                          <a:cs typeface="Montserrat"/>
                          <a:sym typeface="Montserrat"/>
                        </a:rPr>
                        <a:t>Завантажте застосунок Just Good Work і не забудьте ввести ваш код My Work, аби отримувати інформацію та регулярні оновлення щодо програми сезонних працівників. </a:t>
                      </a:r>
                      <a:endParaRPr sz="1400" u="none" cap="none" strike="noStrike"/>
                    </a:p>
                  </a:txBody>
                  <a:tcPr marT="45725" marB="45725" marR="91450" marL="91450" anchor="ctr"/>
                </a:tc>
              </a:tr>
              <a:tr h="370850">
                <a:tc>
                  <a:txBody>
                    <a:bodyPr/>
                    <a:lstStyle/>
                    <a:p>
                      <a:pPr indent="0" lvl="0" marL="0" marR="0" rtl="0" algn="l">
                        <a:lnSpc>
                          <a:spcPct val="100000"/>
                        </a:lnSpc>
                        <a:spcBef>
                          <a:spcPts val="0"/>
                        </a:spcBef>
                        <a:spcAft>
                          <a:spcPts val="0"/>
                        </a:spcAft>
                        <a:buClr>
                          <a:srgbClr val="000000"/>
                        </a:buClr>
                        <a:buSzPts val="1100"/>
                        <a:buFont typeface="Arial"/>
                        <a:buNone/>
                      </a:pPr>
                      <a:r>
                        <a:rPr b="1" lang="en-GB" sz="1100" u="none" cap="none" strike="noStrike">
                          <a:latin typeface="Montserrat"/>
                          <a:ea typeface="Montserrat"/>
                          <a:cs typeface="Montserrat"/>
                          <a:sym typeface="Montserrat"/>
                        </a:rPr>
                        <a:t>Vietnamese</a:t>
                      </a:r>
                      <a:endParaRPr sz="1400" u="none" cap="none" strike="noStrike"/>
                    </a:p>
                  </a:txBody>
                  <a:tcPr marT="45725" marB="45725" marR="91450" marL="91450" anchor="ctr"/>
                </a:tc>
                <a:tc>
                  <a:txBody>
                    <a:bodyPr/>
                    <a:lstStyle/>
                    <a:p>
                      <a:pPr indent="0" lvl="0" marL="0" marR="0" rtl="0" algn="l">
                        <a:lnSpc>
                          <a:spcPct val="100000"/>
                        </a:lnSpc>
                        <a:spcBef>
                          <a:spcPts val="0"/>
                        </a:spcBef>
                        <a:spcAft>
                          <a:spcPts val="0"/>
                        </a:spcAft>
                        <a:buClr>
                          <a:schemeClr val="dk1"/>
                        </a:buClr>
                        <a:buSzPts val="1000"/>
                        <a:buFont typeface="Montserrat"/>
                        <a:buNone/>
                      </a:pPr>
                      <a:r>
                        <a:rPr lang="en-GB" sz="1000" u="none" cap="none" strike="noStrike">
                          <a:latin typeface="Montserrat"/>
                          <a:ea typeface="Montserrat"/>
                          <a:cs typeface="Montserrat"/>
                          <a:sym typeface="Montserrat"/>
                        </a:rPr>
                        <a:t>Hãy chắc rằng bạn đã tải xuống ứng dụng Just Good Work và nhập mã Công việc của tôi để được nhận thông tin và các cập nhật thường xuyên về Chương trình Người lao động theo Thời vụ. </a:t>
                      </a:r>
                      <a:endParaRPr sz="1000" u="none" cap="none" strike="noStrike">
                        <a:latin typeface="Montserrat"/>
                        <a:ea typeface="Montserrat"/>
                        <a:cs typeface="Montserrat"/>
                        <a:sym typeface="Montserrat"/>
                      </a:endParaRPr>
                    </a:p>
                  </a:txBody>
                  <a:tcPr marT="45725" marB="45725" marR="91450" marL="91450" anchor="ctr"/>
                </a:tc>
              </a:tr>
            </a:tbl>
          </a:graphicData>
        </a:graphic>
      </p:graphicFrame>
      <p:sp>
        <p:nvSpPr>
          <p:cNvPr id="138" name="Google Shape;138;p5"/>
          <p:cNvSpPr txBox="1"/>
          <p:nvPr/>
        </p:nvSpPr>
        <p:spPr>
          <a:xfrm>
            <a:off x="647700" y="6144419"/>
            <a:ext cx="1021537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Montserrat"/>
              <a:buNone/>
            </a:pPr>
            <a:r>
              <a:rPr b="1" i="1" lang="en-GB" sz="1000" u="none" cap="none" strike="noStrike">
                <a:solidFill>
                  <a:srgbClr val="000000"/>
                </a:solidFill>
                <a:latin typeface="Montserrat"/>
                <a:ea typeface="Montserrat"/>
                <a:cs typeface="Montserrat"/>
                <a:sym typeface="Montserrat"/>
              </a:rPr>
              <a:t>The following pages (6-15) include translated work code instructions in this language order: English, Bulgarian, Polish, Romanian, Russian, Serbian, Ukrainian, Nepali, Vietnamese, Indonesian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6"/>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144" name="Google Shape;144;p6"/>
          <p:cNvGrpSpPr/>
          <p:nvPr/>
        </p:nvGrpSpPr>
        <p:grpSpPr>
          <a:xfrm>
            <a:off x="6184357" y="-96441"/>
            <a:ext cx="6096000" cy="6954441"/>
            <a:chOff x="0" y="-38100"/>
            <a:chExt cx="2408296" cy="2747433"/>
          </a:xfrm>
        </p:grpSpPr>
        <p:sp>
          <p:nvSpPr>
            <p:cNvPr id="145" name="Google Shape;145;p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146" name="Google Shape;146;p6"/>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grpSp>
        <p:nvGrpSpPr>
          <p:cNvPr id="147" name="Google Shape;147;p6"/>
          <p:cNvGrpSpPr/>
          <p:nvPr/>
        </p:nvGrpSpPr>
        <p:grpSpPr>
          <a:xfrm>
            <a:off x="0" y="-96441"/>
            <a:ext cx="6184357" cy="6954441"/>
            <a:chOff x="0" y="-38100"/>
            <a:chExt cx="2443203" cy="2747433"/>
          </a:xfrm>
        </p:grpSpPr>
        <p:sp>
          <p:nvSpPr>
            <p:cNvPr id="148" name="Google Shape;148;p6"/>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149" name="Google Shape;149;p6"/>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150" name="Google Shape;150;p6"/>
          <p:cNvPicPr preferRelativeResize="0"/>
          <p:nvPr/>
        </p:nvPicPr>
        <p:blipFill rotWithShape="1">
          <a:blip r:embed="rId4">
            <a:alphaModFix/>
          </a:blip>
          <a:srcRect b="0" l="0" r="0" t="0"/>
          <a:stretch/>
        </p:blipFill>
        <p:spPr>
          <a:xfrm>
            <a:off x="812978" y="1525970"/>
            <a:ext cx="357233" cy="357233"/>
          </a:xfrm>
          <a:prstGeom prst="rect">
            <a:avLst/>
          </a:prstGeom>
          <a:noFill/>
          <a:ln>
            <a:noFill/>
          </a:ln>
        </p:spPr>
      </p:pic>
      <p:pic>
        <p:nvPicPr>
          <p:cNvPr id="151" name="Google Shape;151;p6"/>
          <p:cNvPicPr preferRelativeResize="0"/>
          <p:nvPr/>
        </p:nvPicPr>
        <p:blipFill rotWithShape="1">
          <a:blip r:embed="rId4">
            <a:alphaModFix/>
          </a:blip>
          <a:srcRect b="0" l="0" r="0" t="0"/>
          <a:stretch/>
        </p:blipFill>
        <p:spPr>
          <a:xfrm>
            <a:off x="812978" y="3590943"/>
            <a:ext cx="357233" cy="357233"/>
          </a:xfrm>
          <a:prstGeom prst="rect">
            <a:avLst/>
          </a:prstGeom>
          <a:noFill/>
          <a:ln>
            <a:noFill/>
          </a:ln>
        </p:spPr>
      </p:pic>
      <p:pic>
        <p:nvPicPr>
          <p:cNvPr id="152" name="Google Shape;152;p6"/>
          <p:cNvPicPr preferRelativeResize="0"/>
          <p:nvPr/>
        </p:nvPicPr>
        <p:blipFill rotWithShape="1">
          <a:blip r:embed="rId4">
            <a:alphaModFix/>
          </a:blip>
          <a:srcRect b="0" l="0" r="0" t="0"/>
          <a:stretch/>
        </p:blipFill>
        <p:spPr>
          <a:xfrm>
            <a:off x="812978" y="5242560"/>
            <a:ext cx="357233" cy="357233"/>
          </a:xfrm>
          <a:prstGeom prst="rect">
            <a:avLst/>
          </a:prstGeom>
          <a:noFill/>
          <a:ln>
            <a:noFill/>
          </a:ln>
        </p:spPr>
      </p:pic>
      <p:pic>
        <p:nvPicPr>
          <p:cNvPr id="153" name="Google Shape;153;p6"/>
          <p:cNvPicPr preferRelativeResize="0"/>
          <p:nvPr/>
        </p:nvPicPr>
        <p:blipFill rotWithShape="1">
          <a:blip r:embed="rId5">
            <a:alphaModFix/>
          </a:blip>
          <a:srcRect b="0" l="0" r="0" t="0"/>
          <a:stretch/>
        </p:blipFill>
        <p:spPr>
          <a:xfrm>
            <a:off x="10724345" y="5992209"/>
            <a:ext cx="1121001" cy="583432"/>
          </a:xfrm>
          <a:prstGeom prst="rect">
            <a:avLst/>
          </a:prstGeom>
          <a:noFill/>
          <a:ln>
            <a:noFill/>
          </a:ln>
        </p:spPr>
      </p:pic>
      <p:sp>
        <p:nvSpPr>
          <p:cNvPr id="154" name="Google Shape;154;p6"/>
          <p:cNvSpPr txBox="1"/>
          <p:nvPr/>
        </p:nvSpPr>
        <p:spPr>
          <a:xfrm>
            <a:off x="1361779" y="4936037"/>
            <a:ext cx="4173585" cy="94256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You can download the Just Good Work app here</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155" name="Google Shape;155;p6"/>
          <p:cNvSpPr txBox="1"/>
          <p:nvPr/>
        </p:nvSpPr>
        <p:spPr>
          <a:xfrm>
            <a:off x="1361779" y="3125669"/>
            <a:ext cx="4173585" cy="1259319"/>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If you haven't been given one you can use the code SWSG287 in the 'Enter your work code' section of the menu bar.</a:t>
            </a:r>
            <a:endParaRPr b="0" i="0" sz="1400" u="none" cap="none" strike="noStrike">
              <a:solidFill>
                <a:srgbClr val="000000"/>
              </a:solidFill>
              <a:latin typeface="Arial"/>
              <a:ea typeface="Arial"/>
              <a:cs typeface="Arial"/>
              <a:sym typeface="Arial"/>
            </a:endParaRPr>
          </a:p>
        </p:txBody>
      </p:sp>
      <p:sp>
        <p:nvSpPr>
          <p:cNvPr id="156" name="Google Shape;156;p6"/>
          <p:cNvSpPr txBox="1"/>
          <p:nvPr/>
        </p:nvSpPr>
        <p:spPr>
          <a:xfrm>
            <a:off x="1361779" y="901946"/>
            <a:ext cx="4077735" cy="157985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E"/>
                </a:solidFill>
                <a:latin typeface="Montserrat SemiBold"/>
                <a:ea typeface="Montserrat SemiBold"/>
                <a:cs typeface="Montserrat SemiBold"/>
                <a:sym typeface="Montserrat SemiBold"/>
              </a:rPr>
              <a:t>To get the latest information and regular updates on short term seasonal work in the UK, use the code you have been given by your sponsor or scheme operator.</a:t>
            </a:r>
            <a:endParaRPr b="0" i="0" sz="1400" u="none" cap="none" strike="noStrike">
              <a:solidFill>
                <a:srgbClr val="000000"/>
              </a:solidFill>
              <a:latin typeface="Arial"/>
              <a:ea typeface="Arial"/>
              <a:cs typeface="Arial"/>
              <a:sym typeface="Arial"/>
            </a:endParaRPr>
          </a:p>
        </p:txBody>
      </p:sp>
      <p:pic>
        <p:nvPicPr>
          <p:cNvPr id="157" name="Google Shape;157;p6"/>
          <p:cNvPicPr preferRelativeResize="0"/>
          <p:nvPr/>
        </p:nvPicPr>
        <p:blipFill rotWithShape="1">
          <a:blip r:embed="rId6">
            <a:alphaModFix/>
          </a:blip>
          <a:srcRect b="0" l="0" r="0" t="0"/>
          <a:stretch/>
        </p:blipFill>
        <p:spPr>
          <a:xfrm>
            <a:off x="7810182" y="594403"/>
            <a:ext cx="2844761" cy="5689523"/>
          </a:xfrm>
          <a:prstGeom prst="rect">
            <a:avLst/>
          </a:prstGeom>
          <a:noFill/>
          <a:ln>
            <a:noFill/>
          </a:ln>
        </p:spPr>
      </p:pic>
      <p:pic>
        <p:nvPicPr>
          <p:cNvPr id="158" name="Google Shape;158;p6"/>
          <p:cNvPicPr preferRelativeResize="0"/>
          <p:nvPr/>
        </p:nvPicPr>
        <p:blipFill rotWithShape="1">
          <a:blip r:embed="rId7">
            <a:alphaModFix/>
          </a:blip>
          <a:srcRect b="0" l="0" r="0" t="0"/>
          <a:stretch/>
        </p:blipFill>
        <p:spPr>
          <a:xfrm rot="-1988157">
            <a:off x="6775256" y="4042370"/>
            <a:ext cx="1134901" cy="4596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7"/>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164" name="Google Shape;164;p7"/>
          <p:cNvGrpSpPr/>
          <p:nvPr/>
        </p:nvGrpSpPr>
        <p:grpSpPr>
          <a:xfrm>
            <a:off x="6184357" y="-96441"/>
            <a:ext cx="6096000" cy="6954441"/>
            <a:chOff x="0" y="-38100"/>
            <a:chExt cx="2408296" cy="2747433"/>
          </a:xfrm>
        </p:grpSpPr>
        <p:sp>
          <p:nvSpPr>
            <p:cNvPr id="165" name="Google Shape;165;p7"/>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166" name="Google Shape;166;p7"/>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167" name="Google Shape;167;p7"/>
          <p:cNvPicPr preferRelativeResize="0"/>
          <p:nvPr/>
        </p:nvPicPr>
        <p:blipFill rotWithShape="1">
          <a:blip r:embed="rId4">
            <a:alphaModFix/>
          </a:blip>
          <a:srcRect b="0" l="0" r="0" t="0"/>
          <a:stretch/>
        </p:blipFill>
        <p:spPr>
          <a:xfrm>
            <a:off x="7810182" y="594403"/>
            <a:ext cx="2829513" cy="5659025"/>
          </a:xfrm>
          <a:prstGeom prst="rect">
            <a:avLst/>
          </a:prstGeom>
          <a:noFill/>
          <a:ln>
            <a:noFill/>
          </a:ln>
        </p:spPr>
      </p:pic>
      <p:grpSp>
        <p:nvGrpSpPr>
          <p:cNvPr id="168" name="Google Shape;168;p7"/>
          <p:cNvGrpSpPr/>
          <p:nvPr/>
        </p:nvGrpSpPr>
        <p:grpSpPr>
          <a:xfrm>
            <a:off x="0" y="-96441"/>
            <a:ext cx="6184357" cy="6954441"/>
            <a:chOff x="0" y="-38100"/>
            <a:chExt cx="2443203" cy="2747433"/>
          </a:xfrm>
        </p:grpSpPr>
        <p:sp>
          <p:nvSpPr>
            <p:cNvPr id="169" name="Google Shape;169;p7"/>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170" name="Google Shape;170;p7"/>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171" name="Google Shape;171;p7"/>
          <p:cNvPicPr preferRelativeResize="0"/>
          <p:nvPr/>
        </p:nvPicPr>
        <p:blipFill rotWithShape="1">
          <a:blip r:embed="rId5">
            <a:alphaModFix/>
          </a:blip>
          <a:srcRect b="0" l="0" r="0" t="0"/>
          <a:stretch/>
        </p:blipFill>
        <p:spPr>
          <a:xfrm>
            <a:off x="812978" y="1754324"/>
            <a:ext cx="357233" cy="357233"/>
          </a:xfrm>
          <a:prstGeom prst="rect">
            <a:avLst/>
          </a:prstGeom>
          <a:noFill/>
          <a:ln>
            <a:noFill/>
          </a:ln>
        </p:spPr>
      </p:pic>
      <p:pic>
        <p:nvPicPr>
          <p:cNvPr id="172" name="Google Shape;172;p7"/>
          <p:cNvPicPr preferRelativeResize="0"/>
          <p:nvPr/>
        </p:nvPicPr>
        <p:blipFill rotWithShape="1">
          <a:blip r:embed="rId5">
            <a:alphaModFix/>
          </a:blip>
          <a:srcRect b="0" l="0" r="0" t="0"/>
          <a:stretch/>
        </p:blipFill>
        <p:spPr>
          <a:xfrm>
            <a:off x="812978" y="3984059"/>
            <a:ext cx="357233" cy="357233"/>
          </a:xfrm>
          <a:prstGeom prst="rect">
            <a:avLst/>
          </a:prstGeom>
          <a:noFill/>
          <a:ln>
            <a:noFill/>
          </a:ln>
        </p:spPr>
      </p:pic>
      <p:pic>
        <p:nvPicPr>
          <p:cNvPr id="173" name="Google Shape;173;p7"/>
          <p:cNvPicPr preferRelativeResize="0"/>
          <p:nvPr/>
        </p:nvPicPr>
        <p:blipFill rotWithShape="1">
          <a:blip r:embed="rId5">
            <a:alphaModFix/>
          </a:blip>
          <a:srcRect b="0" l="0" r="0" t="0"/>
          <a:stretch/>
        </p:blipFill>
        <p:spPr>
          <a:xfrm>
            <a:off x="812978" y="5361578"/>
            <a:ext cx="357233" cy="357233"/>
          </a:xfrm>
          <a:prstGeom prst="rect">
            <a:avLst/>
          </a:prstGeom>
          <a:noFill/>
          <a:ln>
            <a:noFill/>
          </a:ln>
        </p:spPr>
      </p:pic>
      <p:pic>
        <p:nvPicPr>
          <p:cNvPr id="174" name="Google Shape;174;p7"/>
          <p:cNvPicPr preferRelativeResize="0"/>
          <p:nvPr/>
        </p:nvPicPr>
        <p:blipFill rotWithShape="1">
          <a:blip r:embed="rId6">
            <a:alphaModFix/>
          </a:blip>
          <a:srcRect b="0" l="0" r="0" t="0"/>
          <a:stretch/>
        </p:blipFill>
        <p:spPr>
          <a:xfrm>
            <a:off x="10724345" y="5992209"/>
            <a:ext cx="1121001" cy="583432"/>
          </a:xfrm>
          <a:prstGeom prst="rect">
            <a:avLst/>
          </a:prstGeom>
          <a:noFill/>
          <a:ln>
            <a:noFill/>
          </a:ln>
        </p:spPr>
      </p:pic>
      <p:pic>
        <p:nvPicPr>
          <p:cNvPr id="175" name="Google Shape;175;p7"/>
          <p:cNvPicPr preferRelativeResize="0"/>
          <p:nvPr/>
        </p:nvPicPr>
        <p:blipFill rotWithShape="1">
          <a:blip r:embed="rId7">
            <a:alphaModFix/>
          </a:blip>
          <a:srcRect b="0" l="0" r="0" t="0"/>
          <a:stretch/>
        </p:blipFill>
        <p:spPr>
          <a:xfrm rot="-1988157">
            <a:off x="6778336" y="3415999"/>
            <a:ext cx="1134901" cy="459635"/>
          </a:xfrm>
          <a:prstGeom prst="rect">
            <a:avLst/>
          </a:prstGeom>
          <a:noFill/>
          <a:ln>
            <a:noFill/>
          </a:ln>
        </p:spPr>
      </p:pic>
      <p:sp>
        <p:nvSpPr>
          <p:cNvPr id="176" name="Google Shape;176;p7"/>
          <p:cNvSpPr txBox="1"/>
          <p:nvPr/>
        </p:nvSpPr>
        <p:spPr>
          <a:xfrm>
            <a:off x="1361779" y="5055055"/>
            <a:ext cx="4173585" cy="938655"/>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Може да изтеглите приложението Just Good Work оттук sws.justgood.work</a:t>
            </a:r>
            <a:endParaRPr b="0" i="0" sz="1400" u="none" cap="none" strike="noStrike">
              <a:solidFill>
                <a:srgbClr val="000000"/>
              </a:solidFill>
              <a:latin typeface="Arial"/>
              <a:ea typeface="Arial"/>
              <a:cs typeface="Arial"/>
              <a:sym typeface="Arial"/>
            </a:endParaRPr>
          </a:p>
        </p:txBody>
      </p:sp>
      <p:sp>
        <p:nvSpPr>
          <p:cNvPr id="177" name="Google Shape;177;p7"/>
          <p:cNvSpPr txBox="1"/>
          <p:nvPr/>
        </p:nvSpPr>
        <p:spPr>
          <a:xfrm>
            <a:off x="1361779" y="3518785"/>
            <a:ext cx="4173585" cy="1259319"/>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Ако такъв не Ви е бил предоставен, може да използвате код SWSG287 в раздел Вписване на Менюто.</a:t>
            </a:r>
            <a:endParaRPr b="0" i="0" sz="1400" u="none" cap="none" strike="noStrike">
              <a:solidFill>
                <a:srgbClr val="000000"/>
              </a:solidFill>
              <a:latin typeface="Arial"/>
              <a:ea typeface="Arial"/>
              <a:cs typeface="Arial"/>
              <a:sym typeface="Arial"/>
            </a:endParaRPr>
          </a:p>
        </p:txBody>
      </p:sp>
      <p:sp>
        <p:nvSpPr>
          <p:cNvPr id="178" name="Google Shape;178;p7"/>
          <p:cNvSpPr txBox="1"/>
          <p:nvPr/>
        </p:nvSpPr>
        <p:spPr>
          <a:xfrm>
            <a:off x="1361779" y="654050"/>
            <a:ext cx="4425607" cy="2541658"/>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E"/>
                </a:solidFill>
                <a:latin typeface="Montserrat SemiBold"/>
                <a:ea typeface="Montserrat SemiBold"/>
                <a:cs typeface="Montserrat SemiBold"/>
                <a:sym typeface="Montserrat SemiBold"/>
              </a:rPr>
              <a:t>За да получите най-новата информация и регулярни актуализации относно краткосрочната сезонна заетост в Обединеното кралство, използвайте кода, който Ви е бил предоставен от Вашия спонсор или посредник за схемата.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8"/>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184" name="Google Shape;184;p8"/>
          <p:cNvGrpSpPr/>
          <p:nvPr/>
        </p:nvGrpSpPr>
        <p:grpSpPr>
          <a:xfrm>
            <a:off x="6184357" y="-96441"/>
            <a:ext cx="6096000" cy="6954441"/>
            <a:chOff x="0" y="-38100"/>
            <a:chExt cx="2408296" cy="2747433"/>
          </a:xfrm>
        </p:grpSpPr>
        <p:sp>
          <p:nvSpPr>
            <p:cNvPr id="185" name="Google Shape;185;p8"/>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186" name="Google Shape;186;p8"/>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grpSp>
        <p:nvGrpSpPr>
          <p:cNvPr id="187" name="Google Shape;187;p8"/>
          <p:cNvGrpSpPr/>
          <p:nvPr/>
        </p:nvGrpSpPr>
        <p:grpSpPr>
          <a:xfrm>
            <a:off x="0" y="-96441"/>
            <a:ext cx="6184357" cy="6954441"/>
            <a:chOff x="0" y="-38100"/>
            <a:chExt cx="2443203" cy="2747433"/>
          </a:xfrm>
        </p:grpSpPr>
        <p:sp>
          <p:nvSpPr>
            <p:cNvPr id="188" name="Google Shape;188;p8"/>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189" name="Google Shape;189;p8"/>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190" name="Google Shape;190;p8"/>
          <p:cNvPicPr preferRelativeResize="0"/>
          <p:nvPr/>
        </p:nvPicPr>
        <p:blipFill rotWithShape="1">
          <a:blip r:embed="rId4">
            <a:alphaModFix/>
          </a:blip>
          <a:srcRect b="0" l="0" r="0" t="0"/>
          <a:stretch/>
        </p:blipFill>
        <p:spPr>
          <a:xfrm>
            <a:off x="812978" y="1654091"/>
            <a:ext cx="357233" cy="357233"/>
          </a:xfrm>
          <a:prstGeom prst="rect">
            <a:avLst/>
          </a:prstGeom>
          <a:noFill/>
          <a:ln>
            <a:noFill/>
          </a:ln>
        </p:spPr>
      </p:pic>
      <p:pic>
        <p:nvPicPr>
          <p:cNvPr id="191" name="Google Shape;191;p8"/>
          <p:cNvPicPr preferRelativeResize="0"/>
          <p:nvPr/>
        </p:nvPicPr>
        <p:blipFill rotWithShape="1">
          <a:blip r:embed="rId4">
            <a:alphaModFix/>
          </a:blip>
          <a:srcRect b="0" l="0" r="0" t="0"/>
          <a:stretch/>
        </p:blipFill>
        <p:spPr>
          <a:xfrm>
            <a:off x="812978" y="3767371"/>
            <a:ext cx="357233" cy="357233"/>
          </a:xfrm>
          <a:prstGeom prst="rect">
            <a:avLst/>
          </a:prstGeom>
          <a:noFill/>
          <a:ln>
            <a:noFill/>
          </a:ln>
        </p:spPr>
      </p:pic>
      <p:pic>
        <p:nvPicPr>
          <p:cNvPr id="192" name="Google Shape;192;p8"/>
          <p:cNvPicPr preferRelativeResize="0"/>
          <p:nvPr/>
        </p:nvPicPr>
        <p:blipFill rotWithShape="1">
          <a:blip r:embed="rId4">
            <a:alphaModFix/>
          </a:blip>
          <a:srcRect b="0" l="0" r="0" t="0"/>
          <a:stretch/>
        </p:blipFill>
        <p:spPr>
          <a:xfrm>
            <a:off x="812978" y="5242560"/>
            <a:ext cx="357233" cy="357233"/>
          </a:xfrm>
          <a:prstGeom prst="rect">
            <a:avLst/>
          </a:prstGeom>
          <a:noFill/>
          <a:ln>
            <a:noFill/>
          </a:ln>
        </p:spPr>
      </p:pic>
      <p:pic>
        <p:nvPicPr>
          <p:cNvPr id="193" name="Google Shape;193;p8"/>
          <p:cNvPicPr preferRelativeResize="0"/>
          <p:nvPr/>
        </p:nvPicPr>
        <p:blipFill rotWithShape="1">
          <a:blip r:embed="rId5">
            <a:alphaModFix/>
          </a:blip>
          <a:srcRect b="0" l="0" r="0" t="0"/>
          <a:stretch/>
        </p:blipFill>
        <p:spPr>
          <a:xfrm>
            <a:off x="10724345" y="5992209"/>
            <a:ext cx="1121001" cy="583432"/>
          </a:xfrm>
          <a:prstGeom prst="rect">
            <a:avLst/>
          </a:prstGeom>
          <a:noFill/>
          <a:ln>
            <a:noFill/>
          </a:ln>
        </p:spPr>
      </p:pic>
      <p:pic>
        <p:nvPicPr>
          <p:cNvPr id="194" name="Google Shape;194;p8"/>
          <p:cNvPicPr preferRelativeResize="0"/>
          <p:nvPr/>
        </p:nvPicPr>
        <p:blipFill rotWithShape="1">
          <a:blip r:embed="rId6">
            <a:alphaModFix/>
          </a:blip>
          <a:srcRect b="0" l="0" r="0" t="0"/>
          <a:stretch/>
        </p:blipFill>
        <p:spPr>
          <a:xfrm>
            <a:off x="7809977" y="594403"/>
            <a:ext cx="2844761" cy="5689523"/>
          </a:xfrm>
          <a:prstGeom prst="rect">
            <a:avLst/>
          </a:prstGeom>
          <a:noFill/>
          <a:ln>
            <a:noFill/>
          </a:ln>
        </p:spPr>
      </p:pic>
      <p:pic>
        <p:nvPicPr>
          <p:cNvPr id="195" name="Google Shape;195;p8"/>
          <p:cNvPicPr preferRelativeResize="0"/>
          <p:nvPr/>
        </p:nvPicPr>
        <p:blipFill rotWithShape="1">
          <a:blip r:embed="rId7">
            <a:alphaModFix/>
          </a:blip>
          <a:srcRect b="0" l="0" r="0" t="0"/>
          <a:stretch/>
        </p:blipFill>
        <p:spPr>
          <a:xfrm rot="-1988157">
            <a:off x="6778336" y="3392158"/>
            <a:ext cx="1134901" cy="459635"/>
          </a:xfrm>
          <a:prstGeom prst="rect">
            <a:avLst/>
          </a:prstGeom>
          <a:noFill/>
          <a:ln>
            <a:noFill/>
          </a:ln>
        </p:spPr>
      </p:pic>
      <p:sp>
        <p:nvSpPr>
          <p:cNvPr id="196" name="Google Shape;196;p8"/>
          <p:cNvSpPr txBox="1"/>
          <p:nvPr/>
        </p:nvSpPr>
        <p:spPr>
          <a:xfrm>
            <a:off x="1361779" y="4936037"/>
            <a:ext cx="4173585" cy="94256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Aplikacja Just Good Work jest dostępna do pobrania tutaj </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197" name="Google Shape;197;p8"/>
          <p:cNvSpPr txBox="1"/>
          <p:nvPr/>
        </p:nvSpPr>
        <p:spPr>
          <a:xfrm>
            <a:off x="1361779" y="3302098"/>
            <a:ext cx="4173585" cy="1259319"/>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Jeśli nie otrzymałeś kodu, możesz użyć następującego kodu SWSG287 w sekcji `Zaloguj się` na pasku menu.</a:t>
            </a:r>
            <a:endParaRPr b="0" i="0" sz="1400" u="none" cap="none" strike="noStrike">
              <a:solidFill>
                <a:srgbClr val="000000"/>
              </a:solidFill>
              <a:latin typeface="Arial"/>
              <a:ea typeface="Arial"/>
              <a:cs typeface="Arial"/>
              <a:sym typeface="Arial"/>
            </a:endParaRPr>
          </a:p>
        </p:txBody>
      </p:sp>
      <p:sp>
        <p:nvSpPr>
          <p:cNvPr id="198" name="Google Shape;198;p8"/>
          <p:cNvSpPr txBox="1"/>
          <p:nvPr/>
        </p:nvSpPr>
        <p:spPr>
          <a:xfrm>
            <a:off x="1361779" y="712567"/>
            <a:ext cx="4388335" cy="190045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E"/>
                </a:solidFill>
                <a:latin typeface="Montserrat SemiBold"/>
                <a:ea typeface="Montserrat SemiBold"/>
                <a:cs typeface="Montserrat SemiBold"/>
                <a:sym typeface="Montserrat SemiBold"/>
              </a:rPr>
              <a:t>Aby uzyskać najnowsze informacje i regularne aktualizacje dotyczące krótkoterminowej pracy sezonowej w Zjednoczonym Królestwie, zastosuj kod otrzymany od sponsora lub administratora programu.</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9"/>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204" name="Google Shape;204;p9"/>
          <p:cNvGrpSpPr/>
          <p:nvPr/>
        </p:nvGrpSpPr>
        <p:grpSpPr>
          <a:xfrm>
            <a:off x="6184357" y="-96441"/>
            <a:ext cx="6096000" cy="6954441"/>
            <a:chOff x="0" y="-38100"/>
            <a:chExt cx="2408296" cy="2747433"/>
          </a:xfrm>
        </p:grpSpPr>
        <p:sp>
          <p:nvSpPr>
            <p:cNvPr id="205" name="Google Shape;205;p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206" name="Google Shape;206;p9"/>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207" name="Google Shape;207;p9"/>
          <p:cNvPicPr preferRelativeResize="0"/>
          <p:nvPr/>
        </p:nvPicPr>
        <p:blipFill rotWithShape="1">
          <a:blip r:embed="rId4">
            <a:alphaModFix/>
          </a:blip>
          <a:srcRect b="0" l="0" r="0" t="0"/>
          <a:stretch/>
        </p:blipFill>
        <p:spPr>
          <a:xfrm>
            <a:off x="7809977" y="594403"/>
            <a:ext cx="2844761" cy="5689523"/>
          </a:xfrm>
          <a:prstGeom prst="rect">
            <a:avLst/>
          </a:prstGeom>
          <a:noFill/>
          <a:ln>
            <a:noFill/>
          </a:ln>
        </p:spPr>
      </p:pic>
      <p:grpSp>
        <p:nvGrpSpPr>
          <p:cNvPr id="208" name="Google Shape;208;p9"/>
          <p:cNvGrpSpPr/>
          <p:nvPr/>
        </p:nvGrpSpPr>
        <p:grpSpPr>
          <a:xfrm>
            <a:off x="0" y="-96441"/>
            <a:ext cx="6184357" cy="6954441"/>
            <a:chOff x="0" y="-38100"/>
            <a:chExt cx="2443203" cy="2747433"/>
          </a:xfrm>
        </p:grpSpPr>
        <p:sp>
          <p:nvSpPr>
            <p:cNvPr id="209" name="Google Shape;209;p9"/>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210" name="Google Shape;210;p9"/>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211" name="Google Shape;211;p9"/>
          <p:cNvPicPr preferRelativeResize="0"/>
          <p:nvPr/>
        </p:nvPicPr>
        <p:blipFill rotWithShape="1">
          <a:blip r:embed="rId5">
            <a:alphaModFix/>
          </a:blip>
          <a:srcRect b="0" l="0" r="0" t="0"/>
          <a:stretch/>
        </p:blipFill>
        <p:spPr>
          <a:xfrm>
            <a:off x="812978" y="1857831"/>
            <a:ext cx="357233" cy="357233"/>
          </a:xfrm>
          <a:prstGeom prst="rect">
            <a:avLst/>
          </a:prstGeom>
          <a:noFill/>
          <a:ln>
            <a:noFill/>
          </a:ln>
        </p:spPr>
      </p:pic>
      <p:pic>
        <p:nvPicPr>
          <p:cNvPr id="212" name="Google Shape;212;p9"/>
          <p:cNvPicPr preferRelativeResize="0"/>
          <p:nvPr/>
        </p:nvPicPr>
        <p:blipFill rotWithShape="1">
          <a:blip r:embed="rId5">
            <a:alphaModFix/>
          </a:blip>
          <a:srcRect b="0" l="0" r="0" t="0"/>
          <a:stretch/>
        </p:blipFill>
        <p:spPr>
          <a:xfrm>
            <a:off x="812978" y="3914955"/>
            <a:ext cx="357233" cy="357233"/>
          </a:xfrm>
          <a:prstGeom prst="rect">
            <a:avLst/>
          </a:prstGeom>
          <a:noFill/>
          <a:ln>
            <a:noFill/>
          </a:ln>
        </p:spPr>
      </p:pic>
      <p:pic>
        <p:nvPicPr>
          <p:cNvPr id="213" name="Google Shape;213;p9"/>
          <p:cNvPicPr preferRelativeResize="0"/>
          <p:nvPr/>
        </p:nvPicPr>
        <p:blipFill rotWithShape="1">
          <a:blip r:embed="rId5">
            <a:alphaModFix/>
          </a:blip>
          <a:srcRect b="0" l="0" r="0" t="0"/>
          <a:stretch/>
        </p:blipFill>
        <p:spPr>
          <a:xfrm>
            <a:off x="812978" y="5421176"/>
            <a:ext cx="357233" cy="357233"/>
          </a:xfrm>
          <a:prstGeom prst="rect">
            <a:avLst/>
          </a:prstGeom>
          <a:noFill/>
          <a:ln>
            <a:noFill/>
          </a:ln>
        </p:spPr>
      </p:pic>
      <p:pic>
        <p:nvPicPr>
          <p:cNvPr id="214" name="Google Shape;214;p9"/>
          <p:cNvPicPr preferRelativeResize="0"/>
          <p:nvPr/>
        </p:nvPicPr>
        <p:blipFill rotWithShape="1">
          <a:blip r:embed="rId6">
            <a:alphaModFix/>
          </a:blip>
          <a:srcRect b="0" l="0" r="0" t="0"/>
          <a:stretch/>
        </p:blipFill>
        <p:spPr>
          <a:xfrm>
            <a:off x="10724345" y="5992209"/>
            <a:ext cx="1121001" cy="583432"/>
          </a:xfrm>
          <a:prstGeom prst="rect">
            <a:avLst/>
          </a:prstGeom>
          <a:noFill/>
          <a:ln>
            <a:noFill/>
          </a:ln>
        </p:spPr>
      </p:pic>
      <p:pic>
        <p:nvPicPr>
          <p:cNvPr id="215" name="Google Shape;215;p9"/>
          <p:cNvPicPr preferRelativeResize="0"/>
          <p:nvPr/>
        </p:nvPicPr>
        <p:blipFill rotWithShape="1">
          <a:blip r:embed="rId7">
            <a:alphaModFix/>
          </a:blip>
          <a:srcRect b="0" l="0" r="0" t="0"/>
          <a:stretch/>
        </p:blipFill>
        <p:spPr>
          <a:xfrm rot="-1988157">
            <a:off x="6778336" y="3539743"/>
            <a:ext cx="1134901" cy="459635"/>
          </a:xfrm>
          <a:prstGeom prst="rect">
            <a:avLst/>
          </a:prstGeom>
          <a:noFill/>
          <a:ln>
            <a:noFill/>
          </a:ln>
        </p:spPr>
      </p:pic>
      <p:sp>
        <p:nvSpPr>
          <p:cNvPr id="216" name="Google Shape;216;p9"/>
          <p:cNvSpPr txBox="1"/>
          <p:nvPr/>
        </p:nvSpPr>
        <p:spPr>
          <a:xfrm>
            <a:off x="1361779" y="5114653"/>
            <a:ext cx="4173585" cy="938655"/>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Puteți descărca aici aplicația Just Good Work</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217" name="Google Shape;217;p9"/>
          <p:cNvSpPr txBox="1"/>
          <p:nvPr/>
        </p:nvSpPr>
        <p:spPr>
          <a:xfrm>
            <a:off x="1361779" y="3493138"/>
            <a:ext cx="4173585" cy="1259319"/>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Dacă nu ați primit unul, puteți folosi acest cod - SWSG287 în secțiunea Autentificare din bara de meniu.</a:t>
            </a:r>
            <a:endParaRPr b="0" i="0" sz="1400" u="none" cap="none" strike="noStrike">
              <a:solidFill>
                <a:srgbClr val="000000"/>
              </a:solidFill>
              <a:latin typeface="Arial"/>
              <a:ea typeface="Arial"/>
              <a:cs typeface="Arial"/>
              <a:sym typeface="Arial"/>
            </a:endParaRPr>
          </a:p>
        </p:txBody>
      </p:sp>
      <p:sp>
        <p:nvSpPr>
          <p:cNvPr id="218" name="Google Shape;218;p9"/>
          <p:cNvSpPr txBox="1"/>
          <p:nvPr/>
        </p:nvSpPr>
        <p:spPr>
          <a:xfrm>
            <a:off x="1361779" y="916307"/>
            <a:ext cx="4077735" cy="2221057"/>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E"/>
                </a:solidFill>
                <a:latin typeface="Montserrat SemiBold"/>
                <a:ea typeface="Montserrat SemiBold"/>
                <a:cs typeface="Montserrat SemiBold"/>
                <a:sym typeface="Montserrat SemiBold"/>
              </a:rPr>
              <a:t>Pentru a obține cele mai recente informații și actualizări periodice privind munca sezonieră pe termen scurt în Marea Britanie, utilizați codul pe care vi l-a transmis sponsorul sau operatorul programului dvs.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10"/>
          <p:cNvPicPr preferRelativeResize="0"/>
          <p:nvPr/>
        </p:nvPicPr>
        <p:blipFill rotWithShape="1">
          <a:blip r:embed="rId3">
            <a:alphaModFix/>
          </a:blip>
          <a:srcRect b="12500" l="0" r="0" t="12500"/>
          <a:stretch/>
        </p:blipFill>
        <p:spPr>
          <a:xfrm>
            <a:off x="6096000" y="0"/>
            <a:ext cx="6096000" cy="6858000"/>
          </a:xfrm>
          <a:prstGeom prst="rect">
            <a:avLst/>
          </a:prstGeom>
          <a:noFill/>
          <a:ln>
            <a:noFill/>
          </a:ln>
        </p:spPr>
      </p:pic>
      <p:grpSp>
        <p:nvGrpSpPr>
          <p:cNvPr id="224" name="Google Shape;224;p10"/>
          <p:cNvGrpSpPr/>
          <p:nvPr/>
        </p:nvGrpSpPr>
        <p:grpSpPr>
          <a:xfrm>
            <a:off x="6184357" y="-96441"/>
            <a:ext cx="6096000" cy="6954441"/>
            <a:chOff x="0" y="-38100"/>
            <a:chExt cx="2408296" cy="2747433"/>
          </a:xfrm>
        </p:grpSpPr>
        <p:sp>
          <p:nvSpPr>
            <p:cNvPr id="225" name="Google Shape;225;p10"/>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EAEAF">
                <a:alpha val="16470"/>
              </a:srgbClr>
            </a:solidFill>
            <a:ln>
              <a:noFill/>
            </a:ln>
          </p:spPr>
        </p:sp>
        <p:sp>
          <p:nvSpPr>
            <p:cNvPr id="226" name="Google Shape;226;p10"/>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grpSp>
        <p:nvGrpSpPr>
          <p:cNvPr id="227" name="Google Shape;227;p10"/>
          <p:cNvGrpSpPr/>
          <p:nvPr/>
        </p:nvGrpSpPr>
        <p:grpSpPr>
          <a:xfrm>
            <a:off x="0" y="-96441"/>
            <a:ext cx="6184357" cy="6954441"/>
            <a:chOff x="0" y="-38100"/>
            <a:chExt cx="2443203" cy="2747433"/>
          </a:xfrm>
        </p:grpSpPr>
        <p:sp>
          <p:nvSpPr>
            <p:cNvPr id="228" name="Google Shape;228;p10"/>
            <p:cNvSpPr/>
            <p:nvPr/>
          </p:nvSpPr>
          <p:spPr>
            <a:xfrm>
              <a:off x="0" y="0"/>
              <a:ext cx="2443203" cy="2709333"/>
            </a:xfrm>
            <a:custGeom>
              <a:rect b="b" l="l" r="r" t="t"/>
              <a:pathLst>
                <a:path extrusionOk="0" h="2709333" w="2443203">
                  <a:moveTo>
                    <a:pt x="0" y="0"/>
                  </a:moveTo>
                  <a:lnTo>
                    <a:pt x="2443203" y="0"/>
                  </a:lnTo>
                  <a:lnTo>
                    <a:pt x="2443203" y="2709333"/>
                  </a:lnTo>
                  <a:lnTo>
                    <a:pt x="0" y="2709333"/>
                  </a:lnTo>
                  <a:close/>
                </a:path>
              </a:pathLst>
            </a:custGeom>
            <a:solidFill>
              <a:srgbClr val="9DBE3B"/>
            </a:solidFill>
            <a:ln>
              <a:noFill/>
            </a:ln>
          </p:spPr>
        </p:sp>
        <p:sp>
          <p:nvSpPr>
            <p:cNvPr id="229" name="Google Shape;229;p10"/>
            <p:cNvSpPr txBox="1"/>
            <p:nvPr/>
          </p:nvSpPr>
          <p:spPr>
            <a:xfrm>
              <a:off x="0" y="-38100"/>
              <a:ext cx="812800" cy="850900"/>
            </a:xfrm>
            <a:prstGeom prst="rect">
              <a:avLst/>
            </a:prstGeom>
            <a:noFill/>
            <a:ln>
              <a:noFill/>
            </a:ln>
          </p:spPr>
          <p:txBody>
            <a:bodyPr anchorCtr="0" anchor="ctr" bIns="33850" lIns="33850" spcFirstLastPara="1" rIns="33850" wrap="square" tIns="33850">
              <a:noAutofit/>
            </a:bodyPr>
            <a:lstStyle/>
            <a:p>
              <a:pPr indent="0" lvl="0" marL="0" marR="0" rtl="0" algn="ctr">
                <a:lnSpc>
                  <a:spcPct val="147750"/>
                </a:lnSpc>
                <a:spcBef>
                  <a:spcPts val="0"/>
                </a:spcBef>
                <a:spcAft>
                  <a:spcPts val="0"/>
                </a:spcAft>
                <a:buClr>
                  <a:srgbClr val="000000"/>
                </a:buClr>
                <a:buSzPts val="1200"/>
                <a:buFont typeface="Arial"/>
                <a:buNone/>
              </a:pPr>
              <a:r>
                <a:t/>
              </a:r>
              <a:endParaRPr b="0" i="0" sz="1200" u="none" cap="none" strike="noStrike">
                <a:solidFill>
                  <a:srgbClr val="000000"/>
                </a:solidFill>
                <a:latin typeface="Calibri"/>
                <a:ea typeface="Calibri"/>
                <a:cs typeface="Calibri"/>
                <a:sym typeface="Calibri"/>
              </a:endParaRPr>
            </a:p>
          </p:txBody>
        </p:sp>
      </p:grpSp>
      <p:pic>
        <p:nvPicPr>
          <p:cNvPr id="230" name="Google Shape;230;p10"/>
          <p:cNvPicPr preferRelativeResize="0"/>
          <p:nvPr/>
        </p:nvPicPr>
        <p:blipFill rotWithShape="1">
          <a:blip r:embed="rId4">
            <a:alphaModFix/>
          </a:blip>
          <a:srcRect b="0" l="0" r="0" t="0"/>
          <a:stretch/>
        </p:blipFill>
        <p:spPr>
          <a:xfrm>
            <a:off x="812978" y="2003244"/>
            <a:ext cx="357233" cy="357233"/>
          </a:xfrm>
          <a:prstGeom prst="rect">
            <a:avLst/>
          </a:prstGeom>
          <a:noFill/>
          <a:ln>
            <a:noFill/>
          </a:ln>
        </p:spPr>
      </p:pic>
      <p:pic>
        <p:nvPicPr>
          <p:cNvPr id="231" name="Google Shape;231;p10"/>
          <p:cNvPicPr preferRelativeResize="0"/>
          <p:nvPr/>
        </p:nvPicPr>
        <p:blipFill rotWithShape="1">
          <a:blip r:embed="rId4">
            <a:alphaModFix/>
          </a:blip>
          <a:srcRect b="0" l="0" r="0" t="0"/>
          <a:stretch/>
        </p:blipFill>
        <p:spPr>
          <a:xfrm>
            <a:off x="812978" y="4093571"/>
            <a:ext cx="357233" cy="357233"/>
          </a:xfrm>
          <a:prstGeom prst="rect">
            <a:avLst/>
          </a:prstGeom>
          <a:noFill/>
          <a:ln>
            <a:noFill/>
          </a:ln>
        </p:spPr>
      </p:pic>
      <p:pic>
        <p:nvPicPr>
          <p:cNvPr id="232" name="Google Shape;232;p10"/>
          <p:cNvPicPr preferRelativeResize="0"/>
          <p:nvPr/>
        </p:nvPicPr>
        <p:blipFill rotWithShape="1">
          <a:blip r:embed="rId4">
            <a:alphaModFix/>
          </a:blip>
          <a:srcRect b="0" l="0" r="0" t="0"/>
          <a:stretch/>
        </p:blipFill>
        <p:spPr>
          <a:xfrm>
            <a:off x="812978" y="5360203"/>
            <a:ext cx="357233" cy="357233"/>
          </a:xfrm>
          <a:prstGeom prst="rect">
            <a:avLst/>
          </a:prstGeom>
          <a:noFill/>
          <a:ln>
            <a:noFill/>
          </a:ln>
        </p:spPr>
      </p:pic>
      <p:pic>
        <p:nvPicPr>
          <p:cNvPr id="233" name="Google Shape;233;p10"/>
          <p:cNvPicPr preferRelativeResize="0"/>
          <p:nvPr/>
        </p:nvPicPr>
        <p:blipFill rotWithShape="1">
          <a:blip r:embed="rId5">
            <a:alphaModFix/>
          </a:blip>
          <a:srcRect b="0" l="0" r="0" t="0"/>
          <a:stretch/>
        </p:blipFill>
        <p:spPr>
          <a:xfrm>
            <a:off x="10724345" y="5992209"/>
            <a:ext cx="1121001" cy="583432"/>
          </a:xfrm>
          <a:prstGeom prst="rect">
            <a:avLst/>
          </a:prstGeom>
          <a:noFill/>
          <a:ln>
            <a:noFill/>
          </a:ln>
        </p:spPr>
      </p:pic>
      <p:pic>
        <p:nvPicPr>
          <p:cNvPr id="234" name="Google Shape;234;p10"/>
          <p:cNvPicPr preferRelativeResize="0"/>
          <p:nvPr/>
        </p:nvPicPr>
        <p:blipFill rotWithShape="1">
          <a:blip r:embed="rId6">
            <a:alphaModFix/>
          </a:blip>
          <a:srcRect b="0" l="0" r="0" t="0"/>
          <a:stretch/>
        </p:blipFill>
        <p:spPr>
          <a:xfrm>
            <a:off x="7810182" y="590575"/>
            <a:ext cx="2838425" cy="5676851"/>
          </a:xfrm>
          <a:prstGeom prst="rect">
            <a:avLst/>
          </a:prstGeom>
          <a:noFill/>
          <a:ln>
            <a:noFill/>
          </a:ln>
        </p:spPr>
      </p:pic>
      <p:pic>
        <p:nvPicPr>
          <p:cNvPr id="235" name="Google Shape;235;p10"/>
          <p:cNvPicPr preferRelativeResize="0"/>
          <p:nvPr/>
        </p:nvPicPr>
        <p:blipFill rotWithShape="1">
          <a:blip r:embed="rId7">
            <a:alphaModFix/>
          </a:blip>
          <a:srcRect b="0" l="0" r="0" t="0"/>
          <a:stretch/>
        </p:blipFill>
        <p:spPr>
          <a:xfrm rot="-1988157">
            <a:off x="6769444" y="3222627"/>
            <a:ext cx="1134901" cy="459635"/>
          </a:xfrm>
          <a:prstGeom prst="rect">
            <a:avLst/>
          </a:prstGeom>
          <a:noFill/>
          <a:ln>
            <a:noFill/>
          </a:ln>
        </p:spPr>
      </p:pic>
      <p:sp>
        <p:nvSpPr>
          <p:cNvPr id="236" name="Google Shape;236;p10"/>
          <p:cNvSpPr txBox="1"/>
          <p:nvPr/>
        </p:nvSpPr>
        <p:spPr>
          <a:xfrm>
            <a:off x="1409704" y="5053679"/>
            <a:ext cx="4173585" cy="942566"/>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Скачать приложение Just Good Work можно по ссылке</a:t>
            </a:r>
            <a:endParaRPr b="0" i="0" sz="1400" u="none" cap="none" strike="noStrike">
              <a:solidFill>
                <a:srgbClr val="000000"/>
              </a:solidFill>
              <a:latin typeface="Arial"/>
              <a:ea typeface="Arial"/>
              <a:cs typeface="Arial"/>
              <a:sym typeface="Arial"/>
            </a:endParaRPr>
          </a:p>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F"/>
                </a:solidFill>
                <a:latin typeface="Montserrat SemiBold"/>
                <a:ea typeface="Montserrat SemiBold"/>
                <a:cs typeface="Montserrat SemiBold"/>
                <a:sym typeface="Montserrat SemiBold"/>
              </a:rPr>
              <a:t>sws.justgood.work</a:t>
            </a:r>
            <a:endParaRPr b="0" i="0" sz="1400" u="none" cap="none" strike="noStrike">
              <a:solidFill>
                <a:srgbClr val="000000"/>
              </a:solidFill>
              <a:latin typeface="Arial"/>
              <a:ea typeface="Arial"/>
              <a:cs typeface="Arial"/>
              <a:sym typeface="Arial"/>
            </a:endParaRPr>
          </a:p>
        </p:txBody>
      </p:sp>
      <p:sp>
        <p:nvSpPr>
          <p:cNvPr id="237" name="Google Shape;237;p10"/>
          <p:cNvSpPr txBox="1"/>
          <p:nvPr/>
        </p:nvSpPr>
        <p:spPr>
          <a:xfrm>
            <a:off x="1409704" y="3787047"/>
            <a:ext cx="4173585" cy="942566"/>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Clr>
                <a:srgbClr val="000000"/>
              </a:buClr>
              <a:buSzPts val="1800"/>
              <a:buFont typeface="Arial"/>
              <a:buNone/>
            </a:pPr>
            <a:r>
              <a:rPr b="0" i="0" lang="en-GB" sz="1800" u="none" cap="none" strike="noStrike">
                <a:solidFill>
                  <a:srgbClr val="FFFFFF"/>
                </a:solidFill>
                <a:latin typeface="Montserrat SemiBold"/>
                <a:ea typeface="Montserrat SemiBold"/>
                <a:cs typeface="Montserrat SemiBold"/>
                <a:sym typeface="Montserrat SemiBold"/>
              </a:rPr>
              <a:t>Если вам не предоставили код, вы можете ввести код SWSG287 в разделе Вход верхнего меню.</a:t>
            </a:r>
            <a:endParaRPr b="0" i="0" sz="1400" u="none" cap="none" strike="noStrike">
              <a:solidFill>
                <a:srgbClr val="000000"/>
              </a:solidFill>
              <a:latin typeface="Arial"/>
              <a:ea typeface="Arial"/>
              <a:cs typeface="Arial"/>
              <a:sym typeface="Arial"/>
            </a:endParaRPr>
          </a:p>
        </p:txBody>
      </p:sp>
      <p:sp>
        <p:nvSpPr>
          <p:cNvPr id="238" name="Google Shape;238;p10"/>
          <p:cNvSpPr txBox="1"/>
          <p:nvPr/>
        </p:nvSpPr>
        <p:spPr>
          <a:xfrm>
            <a:off x="1409703" y="902970"/>
            <a:ext cx="4301367" cy="2541658"/>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Clr>
                <a:srgbClr val="000000"/>
              </a:buClr>
              <a:buSzPts val="1799"/>
              <a:buFont typeface="Arial"/>
              <a:buNone/>
            </a:pPr>
            <a:r>
              <a:rPr b="0" i="0" lang="en-GB" sz="1799" u="none" cap="none" strike="noStrike">
                <a:solidFill>
                  <a:srgbClr val="FFFFFE"/>
                </a:solidFill>
                <a:latin typeface="Montserrat SemiBold"/>
                <a:ea typeface="Montserrat SemiBold"/>
                <a:cs typeface="Montserrat SemiBold"/>
                <a:sym typeface="Montserrat SemiBold"/>
              </a:rPr>
              <a:t>Чтобы получать последнюю информацию и регулярные обновления о краткосрочной сезонной работе в Соединенном Королевстве, используйте код, предоставленный вашим спонсором или оператором программы.</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Just Good Work">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2020-09-16T13:48:16Z</dcterms:created>
  <dc:creator>Quintin Lake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0x010100F471313F9189A14FACBC099B7BF9A3A1</vt:lpwstr>
  </property>
  <property fmtid="{D5CDD505-2E9C-101B-9397-08002B2CF9AE}" pid="3" name="MediaServiceImageTags">
    <vt:lpwstr/>
  </property>
</Properties>
</file>